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9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5844FF5-FF18-509E-BFE7-5C13E1FC89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DEA23F8-1E57-4E48-CF73-BA1A587E89B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001EC-9C0C-4614-9E4C-75050C6BE298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25994B6-2A4B-E867-4C09-65EC3C648F6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8AEF86D-347D-E11C-627E-2B4A768154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D1C24-1344-4067-97E5-2C831506E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086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FA29-B3A1-4F1E-951C-FE848FCA44F3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C7B05-60EE-41C8-977B-34424A0848B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18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2E9DD7A-0ABE-F385-8A9E-C10173618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75A4-478F-474B-A6D0-FBC70825961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7492753-7F60-35B9-2527-F309FC43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B6725D2-5207-4760-B268-57287816B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55A03-3CEA-4F48-B4B9-814A795080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4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DDBBCCA-04E9-3D07-0111-4A6ACACB6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7EA246-E5C6-56E5-B8AF-9D034414C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D84A49-E48C-D793-5BB8-83DA8947EE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A75A4-478F-474B-A6D0-FBC70825961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7D044D-BB40-B2C2-B93D-D70B29405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EDE9FA-4F8A-2D01-BA62-44F76E977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55A03-3CEA-4F48-B4B9-814A795080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18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slide" Target="slide2.xml"/><Relationship Id="rId26" Type="http://schemas.openxmlformats.org/officeDocument/2006/relationships/image" Target="../media/image21.png"/><Relationship Id="rId3" Type="http://schemas.openxmlformats.org/officeDocument/2006/relationships/image" Target="../media/image2.svg"/><Relationship Id="rId21" Type="http://schemas.openxmlformats.org/officeDocument/2006/relationships/image" Target="../media/image18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0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slide" Target="slide5.xml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19.png"/><Relationship Id="rId10" Type="http://schemas.openxmlformats.org/officeDocument/2006/relationships/image" Target="../media/image9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slide" Target="slide4.xml"/><Relationship Id="rId27" Type="http://schemas.openxmlformats.org/officeDocument/2006/relationships/image" Target="../media/image2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18" Type="http://schemas.openxmlformats.org/officeDocument/2006/relationships/slide" Target="slide2.xml"/><Relationship Id="rId26" Type="http://schemas.openxmlformats.org/officeDocument/2006/relationships/image" Target="../media/image21.png"/><Relationship Id="rId3" Type="http://schemas.openxmlformats.org/officeDocument/2006/relationships/image" Target="../media/image24.svg"/><Relationship Id="rId21" Type="http://schemas.openxmlformats.org/officeDocument/2006/relationships/image" Target="../media/image18.png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17" Type="http://schemas.openxmlformats.org/officeDocument/2006/relationships/image" Target="../media/image14.svg"/><Relationship Id="rId25" Type="http://schemas.openxmlformats.org/officeDocument/2006/relationships/image" Target="../media/image20.png"/><Relationship Id="rId2" Type="http://schemas.openxmlformats.org/officeDocument/2006/relationships/image" Target="../media/image23.png"/><Relationship Id="rId16" Type="http://schemas.openxmlformats.org/officeDocument/2006/relationships/image" Target="../media/image13.png"/><Relationship Id="rId20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24" Type="http://schemas.openxmlformats.org/officeDocument/2006/relationships/slide" Target="slide5.xml"/><Relationship Id="rId5" Type="http://schemas.openxmlformats.org/officeDocument/2006/relationships/image" Target="../media/image26.svg"/><Relationship Id="rId15" Type="http://schemas.openxmlformats.org/officeDocument/2006/relationships/image" Target="../media/image10.svg"/><Relationship Id="rId23" Type="http://schemas.openxmlformats.org/officeDocument/2006/relationships/image" Target="../media/image19.png"/><Relationship Id="rId10" Type="http://schemas.openxmlformats.org/officeDocument/2006/relationships/image" Target="../media/image5.png"/><Relationship Id="rId19" Type="http://schemas.openxmlformats.org/officeDocument/2006/relationships/image" Target="../media/image17.png"/><Relationship Id="rId4" Type="http://schemas.openxmlformats.org/officeDocument/2006/relationships/image" Target="../media/image25.png"/><Relationship Id="rId9" Type="http://schemas.openxmlformats.org/officeDocument/2006/relationships/image" Target="../media/image4.svg"/><Relationship Id="rId14" Type="http://schemas.openxmlformats.org/officeDocument/2006/relationships/image" Target="../media/image9.png"/><Relationship Id="rId22" Type="http://schemas.openxmlformats.org/officeDocument/2006/relationships/slide" Target="slide4.xml"/><Relationship Id="rId27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296FFC94-BE05-3683-01F6-476CBF362524}"/>
              </a:ext>
            </a:extLst>
          </p:cNvPr>
          <p:cNvSpPr/>
          <p:nvPr/>
        </p:nvSpPr>
        <p:spPr>
          <a:xfrm>
            <a:off x="193106" y="137649"/>
            <a:ext cx="3133259" cy="2706432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Record Microphones</a:t>
            </a:r>
          </a:p>
        </p:txBody>
      </p:sp>
      <p:pic>
        <p:nvPicPr>
          <p:cNvPr id="6" name="Grafik 5" descr="Laptop mit einfarbiger Füllung">
            <a:extLst>
              <a:ext uri="{FF2B5EF4-FFF2-40B4-BE49-F238E27FC236}">
                <a16:creationId xmlns:a16="http://schemas.microsoft.com/office/drawing/2014/main" id="{CAD0777B-EAB1-81B1-9EA0-0CCE307AD8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95616" y="1615281"/>
            <a:ext cx="914400" cy="914400"/>
          </a:xfrm>
          <a:prstGeom prst="rect">
            <a:avLst/>
          </a:prstGeom>
        </p:spPr>
      </p:pic>
      <p:pic>
        <p:nvPicPr>
          <p:cNvPr id="8" name="Grafik 7" descr="Radiomikrofon mit einfarbiger Füllung">
            <a:extLst>
              <a:ext uri="{FF2B5EF4-FFF2-40B4-BE49-F238E27FC236}">
                <a16:creationId xmlns:a16="http://schemas.microsoft.com/office/drawing/2014/main" id="{07EFAAFF-B94F-F3C4-37F2-FCA1F0A3F6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87783" y="598046"/>
            <a:ext cx="540000" cy="540000"/>
          </a:xfrm>
          <a:prstGeom prst="rect">
            <a:avLst/>
          </a:prstGeom>
        </p:spPr>
      </p:pic>
      <p:pic>
        <p:nvPicPr>
          <p:cNvPr id="16" name="Grafik 15" descr="Platte mit einfarbiger Füllung">
            <a:extLst>
              <a:ext uri="{FF2B5EF4-FFF2-40B4-BE49-F238E27FC236}">
                <a16:creationId xmlns:a16="http://schemas.microsoft.com/office/drawing/2014/main" id="{4FE71FCB-5A05-3E1B-685B-7B31DC9AE4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26869" y="1058443"/>
            <a:ext cx="540000" cy="540000"/>
          </a:xfrm>
          <a:prstGeom prst="rect">
            <a:avLst/>
          </a:prstGeom>
        </p:spPr>
      </p:pic>
      <p:pic>
        <p:nvPicPr>
          <p:cNvPr id="18" name="Grafik 17" descr="Datenbank mit einfarbiger Füllung">
            <a:extLst>
              <a:ext uri="{FF2B5EF4-FFF2-40B4-BE49-F238E27FC236}">
                <a16:creationId xmlns:a16="http://schemas.microsoft.com/office/drawing/2014/main" id="{0DA6045C-3D00-33FB-6DDE-5608E16510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64662" y="1729664"/>
            <a:ext cx="540000" cy="540000"/>
          </a:xfrm>
          <a:prstGeom prst="rect">
            <a:avLst/>
          </a:prstGeom>
        </p:spPr>
      </p:pic>
      <p:pic>
        <p:nvPicPr>
          <p:cNvPr id="20" name="Grafik 19" descr="Smartphone mit einfarbiger Füllung">
            <a:extLst>
              <a:ext uri="{FF2B5EF4-FFF2-40B4-BE49-F238E27FC236}">
                <a16:creationId xmlns:a16="http://schemas.microsoft.com/office/drawing/2014/main" id="{BBFECA0F-5B9C-B68D-A95F-1956CCBE88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6149" y="1615281"/>
            <a:ext cx="914400" cy="914400"/>
          </a:xfrm>
          <a:prstGeom prst="rect">
            <a:avLst/>
          </a:prstGeom>
        </p:spPr>
      </p:pic>
      <p:pic>
        <p:nvPicPr>
          <p:cNvPr id="21" name="Grafik 20" descr="Radiomikrofon mit einfarbiger Füllung">
            <a:extLst>
              <a:ext uri="{FF2B5EF4-FFF2-40B4-BE49-F238E27FC236}">
                <a16:creationId xmlns:a16="http://schemas.microsoft.com/office/drawing/2014/main" id="{48081AC9-8217-6627-8728-77A59C0E35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03618" y="598046"/>
            <a:ext cx="540000" cy="540000"/>
          </a:xfrm>
          <a:prstGeom prst="rect">
            <a:avLst/>
          </a:prstGeom>
        </p:spPr>
      </p:pic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58B87577-5011-66EB-BA17-1BF085B626E7}"/>
              </a:ext>
            </a:extLst>
          </p:cNvPr>
          <p:cNvCxnSpPr>
            <a:cxnSpLocks/>
          </p:cNvCxnSpPr>
          <p:nvPr/>
        </p:nvCxnSpPr>
        <p:spPr>
          <a:xfrm>
            <a:off x="1021190" y="2072481"/>
            <a:ext cx="755067" cy="2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32CBCF50-8421-CFBF-5040-439447C297DA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1857783" y="1138046"/>
            <a:ext cx="349693" cy="635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E9A6108C-BE30-E5BD-A1B0-61AA60BAB741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2503618" y="1138046"/>
            <a:ext cx="270000" cy="635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736482DD-A035-795C-DB3C-DF23F426FD60}"/>
              </a:ext>
            </a:extLst>
          </p:cNvPr>
          <p:cNvSpPr/>
          <p:nvPr/>
        </p:nvSpPr>
        <p:spPr>
          <a:xfrm>
            <a:off x="1911276" y="1605680"/>
            <a:ext cx="1325610" cy="1082530"/>
          </a:xfrm>
          <a:prstGeom prst="roundRect">
            <a:avLst>
              <a:gd name="adj" fmla="val 161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r"/>
            <a:r>
              <a:rPr lang="en-US" sz="1000" dirty="0">
                <a:solidFill>
                  <a:srgbClr val="FF0000"/>
                </a:solidFill>
              </a:rPr>
              <a:t>not on Raspberry Pi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B626DE9-855F-305F-112F-3D9D97E7177E}"/>
              </a:ext>
            </a:extLst>
          </p:cNvPr>
          <p:cNvSpPr txBox="1"/>
          <p:nvPr/>
        </p:nvSpPr>
        <p:spPr>
          <a:xfrm>
            <a:off x="940023" y="1813230"/>
            <a:ext cx="819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REST API</a:t>
            </a: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CE0A103D-37E4-7F45-BF22-CFF443F8B021}"/>
              </a:ext>
            </a:extLst>
          </p:cNvPr>
          <p:cNvSpPr/>
          <p:nvPr/>
        </p:nvSpPr>
        <p:spPr>
          <a:xfrm>
            <a:off x="963833" y="1856657"/>
            <a:ext cx="1043617" cy="682626"/>
          </a:xfrm>
          <a:prstGeom prst="roundRect">
            <a:avLst>
              <a:gd name="adj" fmla="val 161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r"/>
            <a:r>
              <a:rPr lang="en-US" sz="1000" dirty="0">
                <a:solidFill>
                  <a:srgbClr val="FF0000"/>
                </a:solidFill>
              </a:rPr>
              <a:t>issues with frontend docker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9C44EEB-3362-C4E3-5F7A-084CDAD2155C}"/>
              </a:ext>
            </a:extLst>
          </p:cNvPr>
          <p:cNvSpPr txBox="1"/>
          <p:nvPr/>
        </p:nvSpPr>
        <p:spPr>
          <a:xfrm>
            <a:off x="2102667" y="1362093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USB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C92BC5DC-A550-DFF2-F4DD-3992A6620CFB}"/>
              </a:ext>
            </a:extLst>
          </p:cNvPr>
          <p:cNvSpPr/>
          <p:nvPr/>
        </p:nvSpPr>
        <p:spPr>
          <a:xfrm>
            <a:off x="4097092" y="598046"/>
            <a:ext cx="3133259" cy="1785682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Store Data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D2C66DF-BB97-A584-A358-D9A73EDC1617}"/>
              </a:ext>
            </a:extLst>
          </p:cNvPr>
          <p:cNvSpPr txBox="1"/>
          <p:nvPr/>
        </p:nvSpPr>
        <p:spPr>
          <a:xfrm>
            <a:off x="4916887" y="1143777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audio files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CA62287-F037-7A1B-B727-9919937EFD39}"/>
              </a:ext>
            </a:extLst>
          </p:cNvPr>
          <p:cNvSpPr txBox="1"/>
          <p:nvPr/>
        </p:nvSpPr>
        <p:spPr>
          <a:xfrm>
            <a:off x="4916887" y="1791712"/>
            <a:ext cx="222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session housekeeping</a:t>
            </a:r>
          </a:p>
        </p:txBody>
      </p:sp>
      <p:pic>
        <p:nvPicPr>
          <p:cNvPr id="40" name="Grafik 39" descr="Häkchen mit einfarbiger Füllung">
            <a:extLst>
              <a:ext uri="{FF2B5EF4-FFF2-40B4-BE49-F238E27FC236}">
                <a16:creationId xmlns:a16="http://schemas.microsoft.com/office/drawing/2014/main" id="{B5E14FE2-A7C0-39BD-2B58-F68F4E913C5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79547" y="654879"/>
            <a:ext cx="360000" cy="360000"/>
          </a:xfrm>
          <a:prstGeom prst="rect">
            <a:avLst/>
          </a:prstGeom>
        </p:spPr>
      </p:pic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BEECEC37-8570-BBD9-83E3-81AA2B1352D6}"/>
              </a:ext>
            </a:extLst>
          </p:cNvPr>
          <p:cNvSpPr/>
          <p:nvPr/>
        </p:nvSpPr>
        <p:spPr>
          <a:xfrm>
            <a:off x="409681" y="3442313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Align + Process Signals</a:t>
            </a:r>
          </a:p>
        </p:txBody>
      </p:sp>
      <p:pic>
        <p:nvPicPr>
          <p:cNvPr id="46" name="Grafik 45" descr="Häkchen mit einfarbiger Füllung">
            <a:extLst>
              <a:ext uri="{FF2B5EF4-FFF2-40B4-BE49-F238E27FC236}">
                <a16:creationId xmlns:a16="http://schemas.microsoft.com/office/drawing/2014/main" id="{561D11F2-DD58-66D4-D9C3-0934E51A2F5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92136" y="3499147"/>
            <a:ext cx="360000" cy="360000"/>
          </a:xfrm>
          <a:prstGeom prst="rect">
            <a:avLst/>
          </a:prstGeom>
        </p:spPr>
      </p:pic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575BEC7C-D803-E39E-8FED-2D218703CCC6}"/>
              </a:ext>
            </a:extLst>
          </p:cNvPr>
          <p:cNvSpPr/>
          <p:nvPr/>
        </p:nvSpPr>
        <p:spPr>
          <a:xfrm>
            <a:off x="3892084" y="3442313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Estimate Transfer Behavior</a:t>
            </a:r>
          </a:p>
        </p:txBody>
      </p:sp>
      <p:pic>
        <p:nvPicPr>
          <p:cNvPr id="48" name="Grafik 47" descr="Häkchen mit einfarbiger Füllung">
            <a:extLst>
              <a:ext uri="{FF2B5EF4-FFF2-40B4-BE49-F238E27FC236}">
                <a16:creationId xmlns:a16="http://schemas.microsoft.com/office/drawing/2014/main" id="{9D7E0704-6709-9823-D257-876B7ACF2D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574539" y="3499147"/>
            <a:ext cx="360000" cy="360000"/>
          </a:xfrm>
          <a:prstGeom prst="rect">
            <a:avLst/>
          </a:prstGeom>
        </p:spPr>
      </p:pic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DCE20041-2D08-CC74-F6EC-056AE7BF81EF}"/>
              </a:ext>
            </a:extLst>
          </p:cNvPr>
          <p:cNvSpPr/>
          <p:nvPr/>
        </p:nvSpPr>
        <p:spPr>
          <a:xfrm>
            <a:off x="7374487" y="3429000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Generate Valid(</a:t>
            </a:r>
            <a:r>
              <a:rPr lang="en-US" b="1" dirty="0" err="1"/>
              <a:t>ated</a:t>
            </a:r>
            <a:r>
              <a:rPr lang="en-US" b="1" dirty="0"/>
              <a:t>) DCC</a:t>
            </a:r>
          </a:p>
        </p:txBody>
      </p:sp>
      <p:pic>
        <p:nvPicPr>
          <p:cNvPr id="50" name="Grafik 49" descr="Häkchen mit einfarbiger Füllung">
            <a:extLst>
              <a:ext uri="{FF2B5EF4-FFF2-40B4-BE49-F238E27FC236}">
                <a16:creationId xmlns:a16="http://schemas.microsoft.com/office/drawing/2014/main" id="{44736CEA-6CDB-17D4-C3E0-4310F6EB6F6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56942" y="3485834"/>
            <a:ext cx="360000" cy="360000"/>
          </a:xfrm>
          <a:prstGeom prst="rect">
            <a:avLst/>
          </a:prstGeom>
        </p:spPr>
      </p:pic>
      <p:pic>
        <p:nvPicPr>
          <p:cNvPr id="51" name="Grafik 50" descr="Smartphone mit einfarbiger Füllung">
            <a:extLst>
              <a:ext uri="{FF2B5EF4-FFF2-40B4-BE49-F238E27FC236}">
                <a16:creationId xmlns:a16="http://schemas.microsoft.com/office/drawing/2014/main" id="{6B808198-DFF2-D196-E220-7F95812E588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27919" y="4600402"/>
            <a:ext cx="914400" cy="914400"/>
          </a:xfrm>
          <a:prstGeom prst="rect">
            <a:avLst/>
          </a:prstGeom>
        </p:spPr>
      </p:pic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C3E0299E-E5F0-6C2F-0A49-348620343D56}"/>
              </a:ext>
            </a:extLst>
          </p:cNvPr>
          <p:cNvCxnSpPr>
            <a:cxnSpLocks/>
          </p:cNvCxnSpPr>
          <p:nvPr/>
        </p:nvCxnSpPr>
        <p:spPr>
          <a:xfrm>
            <a:off x="10653083" y="5057602"/>
            <a:ext cx="755067" cy="2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175008C6-DD67-7967-E87F-6A8D340C694A}"/>
              </a:ext>
            </a:extLst>
          </p:cNvPr>
          <p:cNvSpPr txBox="1"/>
          <p:nvPr/>
        </p:nvSpPr>
        <p:spPr>
          <a:xfrm>
            <a:off x="10556978" y="4723713"/>
            <a:ext cx="819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REST API</a:t>
            </a:r>
          </a:p>
        </p:txBody>
      </p:sp>
      <p:pic>
        <p:nvPicPr>
          <p:cNvPr id="56" name="Grafik 55" descr="Herunterladen mit einfarbiger Füllung">
            <a:extLst>
              <a:ext uri="{FF2B5EF4-FFF2-40B4-BE49-F238E27FC236}">
                <a16:creationId xmlns:a16="http://schemas.microsoft.com/office/drawing/2014/main" id="{8941E9C0-CC3F-B636-E0DB-3A189455699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05119" y="4877602"/>
            <a:ext cx="360000" cy="360000"/>
          </a:xfrm>
          <a:prstGeom prst="rect">
            <a:avLst/>
          </a:prstGeom>
        </p:spPr>
      </p:pic>
      <p:sp>
        <p:nvSpPr>
          <p:cNvPr id="60" name="Freihandform: Form 59">
            <a:extLst>
              <a:ext uri="{FF2B5EF4-FFF2-40B4-BE49-F238E27FC236}">
                <a16:creationId xmlns:a16="http://schemas.microsoft.com/office/drawing/2014/main" id="{8B6C4551-395A-816A-25DF-3472FD4E67AD}"/>
              </a:ext>
            </a:extLst>
          </p:cNvPr>
          <p:cNvSpPr/>
          <p:nvPr/>
        </p:nvSpPr>
        <p:spPr>
          <a:xfrm>
            <a:off x="167339" y="1438275"/>
            <a:ext cx="7589342" cy="3464386"/>
          </a:xfrm>
          <a:custGeom>
            <a:avLst/>
            <a:gdLst>
              <a:gd name="connsiteX0" fmla="*/ 7602949 w 7679681"/>
              <a:gd name="connsiteY0" fmla="*/ 0 h 3542501"/>
              <a:gd name="connsiteX1" fmla="*/ 7679681 w 7679681"/>
              <a:gd name="connsiteY1" fmla="*/ 1432347 h 3542501"/>
              <a:gd name="connsiteX2" fmla="*/ 0 w 7679681"/>
              <a:gd name="connsiteY2" fmla="*/ 1700912 h 3542501"/>
              <a:gd name="connsiteX3" fmla="*/ 57550 w 7679681"/>
              <a:gd name="connsiteY3" fmla="*/ 3542501 h 3542501"/>
              <a:gd name="connsiteX4" fmla="*/ 217410 w 7679681"/>
              <a:gd name="connsiteY4" fmla="*/ 3523318 h 3542501"/>
              <a:gd name="connsiteX0" fmla="*/ 7602949 w 7704926"/>
              <a:gd name="connsiteY0" fmla="*/ 0 h 3542501"/>
              <a:gd name="connsiteX1" fmla="*/ 7704926 w 7704926"/>
              <a:gd name="connsiteY1" fmla="*/ 237659 h 3542501"/>
              <a:gd name="connsiteX2" fmla="*/ 7679681 w 7704926"/>
              <a:gd name="connsiteY2" fmla="*/ 1432347 h 3542501"/>
              <a:gd name="connsiteX3" fmla="*/ 0 w 7704926"/>
              <a:gd name="connsiteY3" fmla="*/ 1700912 h 3542501"/>
              <a:gd name="connsiteX4" fmla="*/ 57550 w 7704926"/>
              <a:gd name="connsiteY4" fmla="*/ 3542501 h 3542501"/>
              <a:gd name="connsiteX5" fmla="*/ 217410 w 7704926"/>
              <a:gd name="connsiteY5" fmla="*/ 3523318 h 3542501"/>
              <a:gd name="connsiteX0" fmla="*/ 7398162 w 7704926"/>
              <a:gd name="connsiteY0" fmla="*/ 0 h 3428201"/>
              <a:gd name="connsiteX1" fmla="*/ 7704926 w 7704926"/>
              <a:gd name="connsiteY1" fmla="*/ 123359 h 3428201"/>
              <a:gd name="connsiteX2" fmla="*/ 7679681 w 7704926"/>
              <a:gd name="connsiteY2" fmla="*/ 1318047 h 3428201"/>
              <a:gd name="connsiteX3" fmla="*/ 0 w 7704926"/>
              <a:gd name="connsiteY3" fmla="*/ 1586612 h 3428201"/>
              <a:gd name="connsiteX4" fmla="*/ 57550 w 7704926"/>
              <a:gd name="connsiteY4" fmla="*/ 3428201 h 3428201"/>
              <a:gd name="connsiteX5" fmla="*/ 217410 w 7704926"/>
              <a:gd name="connsiteY5" fmla="*/ 3409018 h 3428201"/>
              <a:gd name="connsiteX0" fmla="*/ 7398162 w 7704926"/>
              <a:gd name="connsiteY0" fmla="*/ 0 h 3428201"/>
              <a:gd name="connsiteX1" fmla="*/ 7704926 w 7704926"/>
              <a:gd name="connsiteY1" fmla="*/ 123359 h 3428201"/>
              <a:gd name="connsiteX2" fmla="*/ 7679681 w 7704926"/>
              <a:gd name="connsiteY2" fmla="*/ 1318047 h 3428201"/>
              <a:gd name="connsiteX3" fmla="*/ 0 w 7704926"/>
              <a:gd name="connsiteY3" fmla="*/ 1586612 h 3428201"/>
              <a:gd name="connsiteX4" fmla="*/ 57550 w 7704926"/>
              <a:gd name="connsiteY4" fmla="*/ 3428201 h 3428201"/>
              <a:gd name="connsiteX5" fmla="*/ 217410 w 7704926"/>
              <a:gd name="connsiteY5" fmla="*/ 3409018 h 3428201"/>
              <a:gd name="connsiteX0" fmla="*/ 7169562 w 7704926"/>
              <a:gd name="connsiteY0" fmla="*/ 0 h 3542501"/>
              <a:gd name="connsiteX1" fmla="*/ 7704926 w 7704926"/>
              <a:gd name="connsiteY1" fmla="*/ 237659 h 3542501"/>
              <a:gd name="connsiteX2" fmla="*/ 7679681 w 7704926"/>
              <a:gd name="connsiteY2" fmla="*/ 1432347 h 3542501"/>
              <a:gd name="connsiteX3" fmla="*/ 0 w 7704926"/>
              <a:gd name="connsiteY3" fmla="*/ 1700912 h 3542501"/>
              <a:gd name="connsiteX4" fmla="*/ 57550 w 7704926"/>
              <a:gd name="connsiteY4" fmla="*/ 3542501 h 3542501"/>
              <a:gd name="connsiteX5" fmla="*/ 217410 w 7704926"/>
              <a:gd name="connsiteY5" fmla="*/ 3523318 h 3542501"/>
              <a:gd name="connsiteX0" fmla="*/ 7169562 w 7723976"/>
              <a:gd name="connsiteY0" fmla="*/ 0 h 3542501"/>
              <a:gd name="connsiteX1" fmla="*/ 7723976 w 7723976"/>
              <a:gd name="connsiteY1" fmla="*/ 13821 h 3542501"/>
              <a:gd name="connsiteX2" fmla="*/ 7679681 w 7723976"/>
              <a:gd name="connsiteY2" fmla="*/ 1432347 h 3542501"/>
              <a:gd name="connsiteX3" fmla="*/ 0 w 7723976"/>
              <a:gd name="connsiteY3" fmla="*/ 1700912 h 3542501"/>
              <a:gd name="connsiteX4" fmla="*/ 57550 w 7723976"/>
              <a:gd name="connsiteY4" fmla="*/ 3542501 h 3542501"/>
              <a:gd name="connsiteX5" fmla="*/ 217410 w 7723976"/>
              <a:gd name="connsiteY5" fmla="*/ 3523318 h 3542501"/>
              <a:gd name="connsiteX0" fmla="*/ 7117175 w 7723976"/>
              <a:gd name="connsiteY0" fmla="*/ 0 h 3542501"/>
              <a:gd name="connsiteX1" fmla="*/ 7723976 w 7723976"/>
              <a:gd name="connsiteY1" fmla="*/ 13821 h 3542501"/>
              <a:gd name="connsiteX2" fmla="*/ 7679681 w 7723976"/>
              <a:gd name="connsiteY2" fmla="*/ 1432347 h 3542501"/>
              <a:gd name="connsiteX3" fmla="*/ 0 w 7723976"/>
              <a:gd name="connsiteY3" fmla="*/ 1700912 h 3542501"/>
              <a:gd name="connsiteX4" fmla="*/ 57550 w 7723976"/>
              <a:gd name="connsiteY4" fmla="*/ 3542501 h 3542501"/>
              <a:gd name="connsiteX5" fmla="*/ 217410 w 7723976"/>
              <a:gd name="connsiteY5" fmla="*/ 3523318 h 3542501"/>
              <a:gd name="connsiteX0" fmla="*/ 7117175 w 7679681"/>
              <a:gd name="connsiteY0" fmla="*/ 0 h 3542501"/>
              <a:gd name="connsiteX1" fmla="*/ 7628726 w 7679681"/>
              <a:gd name="connsiteY1" fmla="*/ 13821 h 3542501"/>
              <a:gd name="connsiteX2" fmla="*/ 7679681 w 7679681"/>
              <a:gd name="connsiteY2" fmla="*/ 1432347 h 3542501"/>
              <a:gd name="connsiteX3" fmla="*/ 0 w 7679681"/>
              <a:gd name="connsiteY3" fmla="*/ 1700912 h 3542501"/>
              <a:gd name="connsiteX4" fmla="*/ 57550 w 7679681"/>
              <a:gd name="connsiteY4" fmla="*/ 3542501 h 3542501"/>
              <a:gd name="connsiteX5" fmla="*/ 217410 w 7679681"/>
              <a:gd name="connsiteY5" fmla="*/ 3523318 h 3542501"/>
              <a:gd name="connsiteX0" fmla="*/ 7117175 w 7674919"/>
              <a:gd name="connsiteY0" fmla="*/ 0 h 3542501"/>
              <a:gd name="connsiteX1" fmla="*/ 7628726 w 7674919"/>
              <a:gd name="connsiteY1" fmla="*/ 13821 h 3542501"/>
              <a:gd name="connsiteX2" fmla="*/ 7674919 w 7674919"/>
              <a:gd name="connsiteY2" fmla="*/ 1694284 h 3542501"/>
              <a:gd name="connsiteX3" fmla="*/ 0 w 7674919"/>
              <a:gd name="connsiteY3" fmla="*/ 1700912 h 3542501"/>
              <a:gd name="connsiteX4" fmla="*/ 57550 w 7674919"/>
              <a:gd name="connsiteY4" fmla="*/ 3542501 h 3542501"/>
              <a:gd name="connsiteX5" fmla="*/ 217410 w 7674919"/>
              <a:gd name="connsiteY5" fmla="*/ 3523318 h 3542501"/>
              <a:gd name="connsiteX0" fmla="*/ 7117175 w 7665394"/>
              <a:gd name="connsiteY0" fmla="*/ 0 h 3542501"/>
              <a:gd name="connsiteX1" fmla="*/ 7628726 w 7665394"/>
              <a:gd name="connsiteY1" fmla="*/ 13821 h 3542501"/>
              <a:gd name="connsiteX2" fmla="*/ 7665394 w 7665394"/>
              <a:gd name="connsiteY2" fmla="*/ 1651422 h 3542501"/>
              <a:gd name="connsiteX3" fmla="*/ 0 w 7665394"/>
              <a:gd name="connsiteY3" fmla="*/ 1700912 h 3542501"/>
              <a:gd name="connsiteX4" fmla="*/ 57550 w 7665394"/>
              <a:gd name="connsiteY4" fmla="*/ 3542501 h 3542501"/>
              <a:gd name="connsiteX5" fmla="*/ 217410 w 7665394"/>
              <a:gd name="connsiteY5" fmla="*/ 3523318 h 3542501"/>
              <a:gd name="connsiteX0" fmla="*/ 7117175 w 7665394"/>
              <a:gd name="connsiteY0" fmla="*/ 0 h 3542501"/>
              <a:gd name="connsiteX1" fmla="*/ 7631107 w 7665394"/>
              <a:gd name="connsiteY1" fmla="*/ 4296 h 3542501"/>
              <a:gd name="connsiteX2" fmla="*/ 7665394 w 7665394"/>
              <a:gd name="connsiteY2" fmla="*/ 1651422 h 3542501"/>
              <a:gd name="connsiteX3" fmla="*/ 0 w 7665394"/>
              <a:gd name="connsiteY3" fmla="*/ 1700912 h 3542501"/>
              <a:gd name="connsiteX4" fmla="*/ 57550 w 7665394"/>
              <a:gd name="connsiteY4" fmla="*/ 3542501 h 3542501"/>
              <a:gd name="connsiteX5" fmla="*/ 217410 w 7665394"/>
              <a:gd name="connsiteY5" fmla="*/ 3523318 h 3542501"/>
              <a:gd name="connsiteX0" fmla="*/ 7117175 w 7665394"/>
              <a:gd name="connsiteY0" fmla="*/ 466 h 3542967"/>
              <a:gd name="connsiteX1" fmla="*/ 7631107 w 7665394"/>
              <a:gd name="connsiteY1" fmla="*/ 0 h 3542967"/>
              <a:gd name="connsiteX2" fmla="*/ 7665394 w 7665394"/>
              <a:gd name="connsiteY2" fmla="*/ 1651888 h 3542967"/>
              <a:gd name="connsiteX3" fmla="*/ 0 w 7665394"/>
              <a:gd name="connsiteY3" fmla="*/ 1701378 h 3542967"/>
              <a:gd name="connsiteX4" fmla="*/ 57550 w 7665394"/>
              <a:gd name="connsiteY4" fmla="*/ 3542967 h 3542967"/>
              <a:gd name="connsiteX5" fmla="*/ 217410 w 7665394"/>
              <a:gd name="connsiteY5" fmla="*/ 3523784 h 3542967"/>
              <a:gd name="connsiteX0" fmla="*/ 7117175 w 7646344"/>
              <a:gd name="connsiteY0" fmla="*/ 466 h 3542967"/>
              <a:gd name="connsiteX1" fmla="*/ 7631107 w 7646344"/>
              <a:gd name="connsiteY1" fmla="*/ 0 h 3542967"/>
              <a:gd name="connsiteX2" fmla="*/ 7646344 w 7646344"/>
              <a:gd name="connsiteY2" fmla="*/ 1642363 h 3542967"/>
              <a:gd name="connsiteX3" fmla="*/ 0 w 7646344"/>
              <a:gd name="connsiteY3" fmla="*/ 1701378 h 3542967"/>
              <a:gd name="connsiteX4" fmla="*/ 57550 w 7646344"/>
              <a:gd name="connsiteY4" fmla="*/ 3542967 h 3542967"/>
              <a:gd name="connsiteX5" fmla="*/ 217410 w 7646344"/>
              <a:gd name="connsiteY5" fmla="*/ 3523784 h 3542967"/>
              <a:gd name="connsiteX0" fmla="*/ 7117175 w 7639200"/>
              <a:gd name="connsiteY0" fmla="*/ 466 h 3542967"/>
              <a:gd name="connsiteX1" fmla="*/ 7631107 w 7639200"/>
              <a:gd name="connsiteY1" fmla="*/ 0 h 3542967"/>
              <a:gd name="connsiteX2" fmla="*/ 7639200 w 7639200"/>
              <a:gd name="connsiteY2" fmla="*/ 1642363 h 3542967"/>
              <a:gd name="connsiteX3" fmla="*/ 0 w 7639200"/>
              <a:gd name="connsiteY3" fmla="*/ 1701378 h 3542967"/>
              <a:gd name="connsiteX4" fmla="*/ 57550 w 7639200"/>
              <a:gd name="connsiteY4" fmla="*/ 3542967 h 3542967"/>
              <a:gd name="connsiteX5" fmla="*/ 217410 w 7639200"/>
              <a:gd name="connsiteY5" fmla="*/ 3523784 h 3542967"/>
              <a:gd name="connsiteX0" fmla="*/ 7117175 w 7641581"/>
              <a:gd name="connsiteY0" fmla="*/ 466 h 3542967"/>
              <a:gd name="connsiteX1" fmla="*/ 7631107 w 7641581"/>
              <a:gd name="connsiteY1" fmla="*/ 0 h 3542967"/>
              <a:gd name="connsiteX2" fmla="*/ 7641581 w 7641581"/>
              <a:gd name="connsiteY2" fmla="*/ 1642363 h 3542967"/>
              <a:gd name="connsiteX3" fmla="*/ 0 w 7641581"/>
              <a:gd name="connsiteY3" fmla="*/ 1701378 h 3542967"/>
              <a:gd name="connsiteX4" fmla="*/ 57550 w 7641581"/>
              <a:gd name="connsiteY4" fmla="*/ 3542967 h 3542967"/>
              <a:gd name="connsiteX5" fmla="*/ 217410 w 7641581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25178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29941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32322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41847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74075 w 7598481"/>
              <a:gd name="connsiteY0" fmla="*/ 466 h 3523784"/>
              <a:gd name="connsiteX1" fmla="*/ 7588007 w 7598481"/>
              <a:gd name="connsiteY1" fmla="*/ 0 h 3523784"/>
              <a:gd name="connsiteX2" fmla="*/ 7598481 w 7598481"/>
              <a:gd name="connsiteY2" fmla="*/ 1642363 h 3523784"/>
              <a:gd name="connsiteX3" fmla="*/ 9288 w 7598481"/>
              <a:gd name="connsiteY3" fmla="*/ 1641847 h 3523784"/>
              <a:gd name="connsiteX4" fmla="*/ 162 w 7598481"/>
              <a:gd name="connsiteY4" fmla="*/ 3490579 h 3523784"/>
              <a:gd name="connsiteX5" fmla="*/ 174310 w 7598481"/>
              <a:gd name="connsiteY5" fmla="*/ 3523784 h 3523784"/>
              <a:gd name="connsiteX0" fmla="*/ 7074075 w 7598481"/>
              <a:gd name="connsiteY0" fmla="*/ 466 h 3492828"/>
              <a:gd name="connsiteX1" fmla="*/ 7588007 w 7598481"/>
              <a:gd name="connsiteY1" fmla="*/ 0 h 3492828"/>
              <a:gd name="connsiteX2" fmla="*/ 7598481 w 7598481"/>
              <a:gd name="connsiteY2" fmla="*/ 1642363 h 3492828"/>
              <a:gd name="connsiteX3" fmla="*/ 9288 w 7598481"/>
              <a:gd name="connsiteY3" fmla="*/ 1641847 h 3492828"/>
              <a:gd name="connsiteX4" fmla="*/ 162 w 7598481"/>
              <a:gd name="connsiteY4" fmla="*/ 3490579 h 3492828"/>
              <a:gd name="connsiteX5" fmla="*/ 214791 w 7598481"/>
              <a:gd name="connsiteY5" fmla="*/ 3492828 h 3492828"/>
              <a:gd name="connsiteX0" fmla="*/ 7074075 w 7598481"/>
              <a:gd name="connsiteY0" fmla="*/ 466 h 3490579"/>
              <a:gd name="connsiteX1" fmla="*/ 7588007 w 7598481"/>
              <a:gd name="connsiteY1" fmla="*/ 0 h 3490579"/>
              <a:gd name="connsiteX2" fmla="*/ 7598481 w 7598481"/>
              <a:gd name="connsiteY2" fmla="*/ 1642363 h 3490579"/>
              <a:gd name="connsiteX3" fmla="*/ 9288 w 7598481"/>
              <a:gd name="connsiteY3" fmla="*/ 1641847 h 3490579"/>
              <a:gd name="connsiteX4" fmla="*/ 162 w 7598481"/>
              <a:gd name="connsiteY4" fmla="*/ 3490579 h 3490579"/>
              <a:gd name="connsiteX5" fmla="*/ 119541 w 7598481"/>
              <a:gd name="connsiteY5" fmla="*/ 3478541 h 3490579"/>
              <a:gd name="connsiteX0" fmla="*/ 7074075 w 7598481"/>
              <a:gd name="connsiteY0" fmla="*/ 466 h 3490579"/>
              <a:gd name="connsiteX1" fmla="*/ 7588007 w 7598481"/>
              <a:gd name="connsiteY1" fmla="*/ 0 h 3490579"/>
              <a:gd name="connsiteX2" fmla="*/ 7598481 w 7598481"/>
              <a:gd name="connsiteY2" fmla="*/ 1642363 h 3490579"/>
              <a:gd name="connsiteX3" fmla="*/ 9288 w 7598481"/>
              <a:gd name="connsiteY3" fmla="*/ 1641847 h 3490579"/>
              <a:gd name="connsiteX4" fmla="*/ 162 w 7598481"/>
              <a:gd name="connsiteY4" fmla="*/ 3490579 h 3490579"/>
              <a:gd name="connsiteX0" fmla="*/ 7076433 w 7600839"/>
              <a:gd name="connsiteY0" fmla="*/ 466 h 3512010"/>
              <a:gd name="connsiteX1" fmla="*/ 7590365 w 7600839"/>
              <a:gd name="connsiteY1" fmla="*/ 0 h 3512010"/>
              <a:gd name="connsiteX2" fmla="*/ 7600839 w 7600839"/>
              <a:gd name="connsiteY2" fmla="*/ 1642363 h 3512010"/>
              <a:gd name="connsiteX3" fmla="*/ 11646 w 7600839"/>
              <a:gd name="connsiteY3" fmla="*/ 1641847 h 3512010"/>
              <a:gd name="connsiteX4" fmla="*/ 138 w 7600839"/>
              <a:gd name="connsiteY4" fmla="*/ 3512010 h 3512010"/>
              <a:gd name="connsiteX0" fmla="*/ 7081163 w 7605569"/>
              <a:gd name="connsiteY0" fmla="*/ 466 h 3452479"/>
              <a:gd name="connsiteX1" fmla="*/ 7595095 w 7605569"/>
              <a:gd name="connsiteY1" fmla="*/ 0 h 3452479"/>
              <a:gd name="connsiteX2" fmla="*/ 7605569 w 7605569"/>
              <a:gd name="connsiteY2" fmla="*/ 1642363 h 3452479"/>
              <a:gd name="connsiteX3" fmla="*/ 16376 w 7605569"/>
              <a:gd name="connsiteY3" fmla="*/ 1641847 h 3452479"/>
              <a:gd name="connsiteX4" fmla="*/ 106 w 7605569"/>
              <a:gd name="connsiteY4" fmla="*/ 3452479 h 3452479"/>
              <a:gd name="connsiteX0" fmla="*/ 7064936 w 7589342"/>
              <a:gd name="connsiteY0" fmla="*/ 466 h 3464386"/>
              <a:gd name="connsiteX1" fmla="*/ 7578868 w 7589342"/>
              <a:gd name="connsiteY1" fmla="*/ 0 h 3464386"/>
              <a:gd name="connsiteX2" fmla="*/ 7589342 w 7589342"/>
              <a:gd name="connsiteY2" fmla="*/ 1642363 h 3464386"/>
              <a:gd name="connsiteX3" fmla="*/ 149 w 7589342"/>
              <a:gd name="connsiteY3" fmla="*/ 1641847 h 3464386"/>
              <a:gd name="connsiteX4" fmla="*/ 548 w 7589342"/>
              <a:gd name="connsiteY4" fmla="*/ 3464386 h 3464386"/>
              <a:gd name="connsiteX0" fmla="*/ 7122086 w 7589342"/>
              <a:gd name="connsiteY0" fmla="*/ 466 h 3464386"/>
              <a:gd name="connsiteX1" fmla="*/ 7578868 w 7589342"/>
              <a:gd name="connsiteY1" fmla="*/ 0 h 3464386"/>
              <a:gd name="connsiteX2" fmla="*/ 7589342 w 7589342"/>
              <a:gd name="connsiteY2" fmla="*/ 1642363 h 3464386"/>
              <a:gd name="connsiteX3" fmla="*/ 149 w 7589342"/>
              <a:gd name="connsiteY3" fmla="*/ 1641847 h 3464386"/>
              <a:gd name="connsiteX4" fmla="*/ 548 w 7589342"/>
              <a:gd name="connsiteY4" fmla="*/ 3464386 h 3464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9342" h="3464386">
                <a:moveTo>
                  <a:pt x="7122086" y="466"/>
                </a:moveTo>
                <a:lnTo>
                  <a:pt x="7578868" y="0"/>
                </a:lnTo>
                <a:cubicBezTo>
                  <a:pt x="7581566" y="547454"/>
                  <a:pt x="7586644" y="1094909"/>
                  <a:pt x="7589342" y="1642363"/>
                </a:cubicBezTo>
                <a:lnTo>
                  <a:pt x="149" y="1641847"/>
                </a:lnTo>
                <a:cubicBezTo>
                  <a:pt x="1870" y="2281110"/>
                  <a:pt x="-1173" y="2825123"/>
                  <a:pt x="548" y="3464386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72E28A69-68F7-264B-1194-CCE66BD0B952}"/>
              </a:ext>
            </a:extLst>
          </p:cNvPr>
          <p:cNvCxnSpPr>
            <a:cxnSpLocks/>
          </p:cNvCxnSpPr>
          <p:nvPr/>
        </p:nvCxnSpPr>
        <p:spPr>
          <a:xfrm flipV="1">
            <a:off x="159544" y="4877602"/>
            <a:ext cx="235268" cy="157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B82A8041-A834-6708-4DBA-279C1CFB9CD3}"/>
              </a:ext>
            </a:extLst>
          </p:cNvPr>
          <p:cNvCxnSpPr>
            <a:cxnSpLocks/>
          </p:cNvCxnSpPr>
          <p:nvPr/>
        </p:nvCxnSpPr>
        <p:spPr>
          <a:xfrm>
            <a:off x="3423006" y="1488192"/>
            <a:ext cx="62059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489CC7A9-307E-97B3-EF70-565E1271FBF0}"/>
              </a:ext>
            </a:extLst>
          </p:cNvPr>
          <p:cNvCxnSpPr>
            <a:cxnSpLocks/>
          </p:cNvCxnSpPr>
          <p:nvPr/>
        </p:nvCxnSpPr>
        <p:spPr>
          <a:xfrm>
            <a:off x="3609440" y="4952239"/>
            <a:ext cx="24772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83FC77E-1164-27F8-11D7-6CA633C0C381}"/>
              </a:ext>
            </a:extLst>
          </p:cNvPr>
          <p:cNvCxnSpPr>
            <a:cxnSpLocks/>
          </p:cNvCxnSpPr>
          <p:nvPr/>
        </p:nvCxnSpPr>
        <p:spPr>
          <a:xfrm>
            <a:off x="7077532" y="4877602"/>
            <a:ext cx="24772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0" name="Grafik 79" descr="Harvey Balls 60% mit einfarbiger Füllung">
            <a:extLst>
              <a:ext uri="{FF2B5EF4-FFF2-40B4-BE49-F238E27FC236}">
                <a16:creationId xmlns:a16="http://schemas.microsoft.com/office/drawing/2014/main" id="{67D645B4-8504-FDED-7DB7-0951F6CDD7F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18411" y="187848"/>
            <a:ext cx="360000" cy="360000"/>
          </a:xfrm>
          <a:prstGeom prst="rect">
            <a:avLst/>
          </a:prstGeom>
        </p:spPr>
      </p:pic>
      <p:sp>
        <p:nvSpPr>
          <p:cNvPr id="82" name="Textfeld 81">
            <a:extLst>
              <a:ext uri="{FF2B5EF4-FFF2-40B4-BE49-F238E27FC236}">
                <a16:creationId xmlns:a16="http://schemas.microsoft.com/office/drawing/2014/main" id="{495A391C-D94D-A6B7-E26A-BF6BD468B997}"/>
              </a:ext>
            </a:extLst>
          </p:cNvPr>
          <p:cNvSpPr txBox="1"/>
          <p:nvPr/>
        </p:nvSpPr>
        <p:spPr>
          <a:xfrm>
            <a:off x="7543397" y="86500"/>
            <a:ext cx="45572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State of the Backend Functionality</a:t>
            </a:r>
          </a:p>
          <a:p>
            <a:pPr algn="ctr"/>
            <a:r>
              <a:rPr lang="en-US" sz="1600" dirty="0"/>
              <a:t>(as of 20</a:t>
            </a:r>
            <a:r>
              <a:rPr lang="en-US" sz="1600" baseline="30000" dirty="0"/>
              <a:t>th</a:t>
            </a:r>
            <a:r>
              <a:rPr lang="en-US" sz="1600" dirty="0"/>
              <a:t> July 2023)</a:t>
            </a:r>
          </a:p>
        </p:txBody>
      </p:sp>
      <p:pic>
        <p:nvPicPr>
          <p:cNvPr id="84" name="Grafik 83">
            <a:hlinkClick r:id="rId18" action="ppaction://hlinksldjump"/>
            <a:extLst>
              <a:ext uri="{FF2B5EF4-FFF2-40B4-BE49-F238E27FC236}">
                <a16:creationId xmlns:a16="http://schemas.microsoft.com/office/drawing/2014/main" id="{3588DF1C-FC18-9ED1-9583-8AB2318919A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3757" y="3942682"/>
            <a:ext cx="2159979" cy="1164316"/>
          </a:xfrm>
          <a:prstGeom prst="rect">
            <a:avLst/>
          </a:prstGeom>
        </p:spPr>
      </p:pic>
      <p:pic>
        <p:nvPicPr>
          <p:cNvPr id="85" name="Grafik 84">
            <a:hlinkClick r:id="rId20" action="ppaction://hlinksldjump"/>
            <a:extLst>
              <a:ext uri="{FF2B5EF4-FFF2-40B4-BE49-F238E27FC236}">
                <a16:creationId xmlns:a16="http://schemas.microsoft.com/office/drawing/2014/main" id="{4980F37B-A7DE-E5B0-0A8F-4D49309690C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40549" y="5188241"/>
            <a:ext cx="2230712" cy="1250051"/>
          </a:xfrm>
          <a:prstGeom prst="rect">
            <a:avLst/>
          </a:prstGeom>
        </p:spPr>
      </p:pic>
      <p:sp>
        <p:nvSpPr>
          <p:cNvPr id="86" name="Pfeil: gebogen 85">
            <a:extLst>
              <a:ext uri="{FF2B5EF4-FFF2-40B4-BE49-F238E27FC236}">
                <a16:creationId xmlns:a16="http://schemas.microsoft.com/office/drawing/2014/main" id="{99E289DC-3DD2-BE55-B895-88FD4F5F53A0}"/>
              </a:ext>
            </a:extLst>
          </p:cNvPr>
          <p:cNvSpPr/>
          <p:nvPr/>
        </p:nvSpPr>
        <p:spPr>
          <a:xfrm flipV="1">
            <a:off x="681344" y="5306070"/>
            <a:ext cx="392705" cy="594304"/>
          </a:xfrm>
          <a:prstGeom prst="bentArrow">
            <a:avLst>
              <a:gd name="adj1" fmla="val 20185"/>
              <a:gd name="adj2" fmla="val 27729"/>
              <a:gd name="adj3" fmla="val 27425"/>
              <a:gd name="adj4" fmla="val 3465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8" name="Grafik 87">
            <a:hlinkClick r:id="rId22" action="ppaction://hlinksldjump"/>
            <a:extLst>
              <a:ext uri="{FF2B5EF4-FFF2-40B4-BE49-F238E27FC236}">
                <a16:creationId xmlns:a16="http://schemas.microsoft.com/office/drawing/2014/main" id="{10367ED3-FB01-5BD9-EBC3-A3C3B515CDF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247875" y="4340366"/>
            <a:ext cx="2486093" cy="1327108"/>
          </a:xfrm>
          <a:prstGeom prst="rect">
            <a:avLst/>
          </a:prstGeom>
        </p:spPr>
      </p:pic>
      <p:pic>
        <p:nvPicPr>
          <p:cNvPr id="94" name="Grafik 93">
            <a:hlinkClick r:id="rId24" action="ppaction://hlinksldjump"/>
            <a:extLst>
              <a:ext uri="{FF2B5EF4-FFF2-40B4-BE49-F238E27FC236}">
                <a16:creationId xmlns:a16="http://schemas.microsoft.com/office/drawing/2014/main" id="{AB5D4816-725B-0B85-8B69-FA0F9AF3D950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l="-274"/>
          <a:stretch/>
        </p:blipFill>
        <p:spPr>
          <a:xfrm>
            <a:off x="7505700" y="3943386"/>
            <a:ext cx="2810363" cy="2329928"/>
          </a:xfrm>
          <a:prstGeom prst="rect">
            <a:avLst/>
          </a:prstGeom>
        </p:spPr>
      </p:pic>
      <p:pic>
        <p:nvPicPr>
          <p:cNvPr id="3" name="Grafik 2" descr="Volumen mit einfarbiger Füllung">
            <a:extLst>
              <a:ext uri="{FF2B5EF4-FFF2-40B4-BE49-F238E27FC236}">
                <a16:creationId xmlns:a16="http://schemas.microsoft.com/office/drawing/2014/main" id="{56538621-3C69-914C-0239-7783269FF3D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29354" y="566170"/>
            <a:ext cx="540000" cy="540000"/>
          </a:xfrm>
          <a:prstGeom prst="rect">
            <a:avLst/>
          </a:prstGeom>
        </p:spPr>
      </p:pic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BFE3634B-413C-FFA7-3C10-6B0A34EC87FE}"/>
              </a:ext>
            </a:extLst>
          </p:cNvPr>
          <p:cNvCxnSpPr>
            <a:cxnSpLocks/>
          </p:cNvCxnSpPr>
          <p:nvPr/>
        </p:nvCxnSpPr>
        <p:spPr>
          <a:xfrm flipH="1" flipV="1">
            <a:off x="1232328" y="1112860"/>
            <a:ext cx="788206" cy="616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animBg="1"/>
      <p:bldP spid="34" grpId="0"/>
      <p:bldP spid="33" grpId="0" animBg="1"/>
      <p:bldP spid="35" grpId="0"/>
      <p:bldP spid="36" grpId="0" animBg="1"/>
      <p:bldP spid="37" grpId="0"/>
      <p:bldP spid="38" grpId="0"/>
      <p:bldP spid="44" grpId="0" animBg="1"/>
      <p:bldP spid="47" grpId="0" animBg="1"/>
      <p:bldP spid="49" grpId="0" animBg="1"/>
      <p:bldP spid="53" grpId="0"/>
      <p:bldP spid="60" grpId="0" animBg="1"/>
      <p:bldP spid="8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hlinkClick r:id="rId2" action="ppaction://hlinksldjump"/>
            <a:extLst>
              <a:ext uri="{FF2B5EF4-FFF2-40B4-BE49-F238E27FC236}">
                <a16:creationId xmlns:a16="http://schemas.microsoft.com/office/drawing/2014/main" id="{2DEA6D81-84CA-A95A-41E5-407CF7F2C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3009"/>
            <a:ext cx="12192000" cy="657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464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hlinkClick r:id="rId2" action="ppaction://hlinksldjump"/>
            <a:extLst>
              <a:ext uri="{FF2B5EF4-FFF2-40B4-BE49-F238E27FC236}">
                <a16:creationId xmlns:a16="http://schemas.microsoft.com/office/drawing/2014/main" id="{F44F0E8F-584D-992A-3910-2CB73C3CC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12"/>
            <a:ext cx="12192000" cy="683217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A6AA27E-07B4-3DFC-49CB-D718A3DD4B78}"/>
              </a:ext>
            </a:extLst>
          </p:cNvPr>
          <p:cNvSpPr txBox="1"/>
          <p:nvPr/>
        </p:nvSpPr>
        <p:spPr>
          <a:xfrm>
            <a:off x="3296467" y="581043"/>
            <a:ext cx="1526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aligned references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6C4168C-0167-DC41-8F5A-06F61C5DB667}"/>
              </a:ext>
            </a:extLst>
          </p:cNvPr>
          <p:cNvSpPr txBox="1"/>
          <p:nvPr/>
        </p:nvSpPr>
        <p:spPr>
          <a:xfrm>
            <a:off x="3093267" y="3933843"/>
            <a:ext cx="2595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aligned uncertainty of references</a:t>
            </a:r>
          </a:p>
        </p:txBody>
      </p:sp>
    </p:spTree>
    <p:extLst>
      <p:ext uri="{BB962C8B-B14F-4D97-AF65-F5344CB8AC3E}">
        <p14:creationId xmlns:p14="http://schemas.microsoft.com/office/powerpoint/2010/main" val="725217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hlinkClick r:id="rId2" action="ppaction://hlinksldjump"/>
            <a:extLst>
              <a:ext uri="{FF2B5EF4-FFF2-40B4-BE49-F238E27FC236}">
                <a16:creationId xmlns:a16="http://schemas.microsoft.com/office/drawing/2014/main" id="{FF93F8E2-623A-7F53-1E44-06624821D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876"/>
            <a:ext cx="12192000" cy="650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453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hlinkClick r:id="rId2" action="ppaction://hlinksldjump"/>
            <a:extLst>
              <a:ext uri="{FF2B5EF4-FFF2-40B4-BE49-F238E27FC236}">
                <a16:creationId xmlns:a16="http://schemas.microsoft.com/office/drawing/2014/main" id="{D16A20F9-40E5-22D4-717C-B6E21B623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258" y="799733"/>
            <a:ext cx="6325483" cy="525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159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00ADCC2B-47A5-D469-F919-B59BB79715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4800" y="1582534"/>
            <a:ext cx="1717200" cy="17172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52A408A-DAAA-6A6E-279C-9B36601088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43664" y="120182"/>
            <a:ext cx="1941891" cy="1941891"/>
          </a:xfrm>
          <a:prstGeom prst="rect">
            <a:avLst/>
          </a:prstGeom>
        </p:spPr>
      </p:pic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296FFC94-BE05-3683-01F6-476CBF362524}"/>
              </a:ext>
            </a:extLst>
          </p:cNvPr>
          <p:cNvSpPr/>
          <p:nvPr/>
        </p:nvSpPr>
        <p:spPr>
          <a:xfrm>
            <a:off x="193106" y="137649"/>
            <a:ext cx="3133259" cy="2706432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Record Microphones</a:t>
            </a:r>
          </a:p>
        </p:txBody>
      </p:sp>
      <p:pic>
        <p:nvPicPr>
          <p:cNvPr id="6" name="Grafik 5" descr="Laptop mit einfarbiger Füllung">
            <a:extLst>
              <a:ext uri="{FF2B5EF4-FFF2-40B4-BE49-F238E27FC236}">
                <a16:creationId xmlns:a16="http://schemas.microsoft.com/office/drawing/2014/main" id="{CAD0777B-EAB1-81B1-9EA0-0CCE307AD8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95616" y="1615281"/>
            <a:ext cx="914400" cy="914400"/>
          </a:xfrm>
          <a:prstGeom prst="rect">
            <a:avLst/>
          </a:prstGeom>
        </p:spPr>
      </p:pic>
      <p:pic>
        <p:nvPicPr>
          <p:cNvPr id="8" name="Grafik 7" descr="Radiomikrofon mit einfarbiger Füllung">
            <a:extLst>
              <a:ext uri="{FF2B5EF4-FFF2-40B4-BE49-F238E27FC236}">
                <a16:creationId xmlns:a16="http://schemas.microsoft.com/office/drawing/2014/main" id="{07EFAAFF-B94F-F3C4-37F2-FCA1F0A3F6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87783" y="598046"/>
            <a:ext cx="540000" cy="540000"/>
          </a:xfrm>
          <a:prstGeom prst="rect">
            <a:avLst/>
          </a:prstGeom>
        </p:spPr>
      </p:pic>
      <p:pic>
        <p:nvPicPr>
          <p:cNvPr id="16" name="Grafik 15" descr="Platte mit einfarbiger Füllung">
            <a:extLst>
              <a:ext uri="{FF2B5EF4-FFF2-40B4-BE49-F238E27FC236}">
                <a16:creationId xmlns:a16="http://schemas.microsoft.com/office/drawing/2014/main" id="{4FE71FCB-5A05-3E1B-685B-7B31DC9AE40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326869" y="1058443"/>
            <a:ext cx="540000" cy="540000"/>
          </a:xfrm>
          <a:prstGeom prst="rect">
            <a:avLst/>
          </a:prstGeom>
        </p:spPr>
      </p:pic>
      <p:pic>
        <p:nvPicPr>
          <p:cNvPr id="18" name="Grafik 17" descr="Datenbank mit einfarbiger Füllung">
            <a:extLst>
              <a:ext uri="{FF2B5EF4-FFF2-40B4-BE49-F238E27FC236}">
                <a16:creationId xmlns:a16="http://schemas.microsoft.com/office/drawing/2014/main" id="{0DA6045C-3D00-33FB-6DDE-5608E165100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64662" y="1729664"/>
            <a:ext cx="540000" cy="540000"/>
          </a:xfrm>
          <a:prstGeom prst="rect">
            <a:avLst/>
          </a:prstGeom>
        </p:spPr>
      </p:pic>
      <p:pic>
        <p:nvPicPr>
          <p:cNvPr id="20" name="Grafik 19" descr="Smartphone mit einfarbiger Füllung">
            <a:extLst>
              <a:ext uri="{FF2B5EF4-FFF2-40B4-BE49-F238E27FC236}">
                <a16:creationId xmlns:a16="http://schemas.microsoft.com/office/drawing/2014/main" id="{BBFECA0F-5B9C-B68D-A95F-1956CCBE880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26149" y="1615281"/>
            <a:ext cx="914400" cy="914400"/>
          </a:xfrm>
          <a:prstGeom prst="rect">
            <a:avLst/>
          </a:prstGeom>
        </p:spPr>
      </p:pic>
      <p:pic>
        <p:nvPicPr>
          <p:cNvPr id="21" name="Grafik 20" descr="Radiomikrofon mit einfarbiger Füllung">
            <a:extLst>
              <a:ext uri="{FF2B5EF4-FFF2-40B4-BE49-F238E27FC236}">
                <a16:creationId xmlns:a16="http://schemas.microsoft.com/office/drawing/2014/main" id="{48081AC9-8217-6627-8728-77A59C0E35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503618" y="598046"/>
            <a:ext cx="540000" cy="540000"/>
          </a:xfrm>
          <a:prstGeom prst="rect">
            <a:avLst/>
          </a:prstGeom>
        </p:spPr>
      </p:pic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58B87577-5011-66EB-BA17-1BF085B626E7}"/>
              </a:ext>
            </a:extLst>
          </p:cNvPr>
          <p:cNvCxnSpPr>
            <a:cxnSpLocks/>
          </p:cNvCxnSpPr>
          <p:nvPr/>
        </p:nvCxnSpPr>
        <p:spPr>
          <a:xfrm>
            <a:off x="1021190" y="2072481"/>
            <a:ext cx="755067" cy="2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32CBCF50-8421-CFBF-5040-439447C297DA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1857783" y="1138046"/>
            <a:ext cx="349693" cy="635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E9A6108C-BE30-E5BD-A1B0-61AA60BAB741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2503618" y="1138046"/>
            <a:ext cx="270000" cy="635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FB626DE9-855F-305F-112F-3D9D97E7177E}"/>
              </a:ext>
            </a:extLst>
          </p:cNvPr>
          <p:cNvSpPr txBox="1"/>
          <p:nvPr/>
        </p:nvSpPr>
        <p:spPr>
          <a:xfrm>
            <a:off x="940023" y="1813230"/>
            <a:ext cx="819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REST API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9C44EEB-3362-C4E3-5F7A-084CDAD2155C}"/>
              </a:ext>
            </a:extLst>
          </p:cNvPr>
          <p:cNvSpPr txBox="1"/>
          <p:nvPr/>
        </p:nvSpPr>
        <p:spPr>
          <a:xfrm>
            <a:off x="2102667" y="1362093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USB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C92BC5DC-A550-DFF2-F4DD-3992A6620CFB}"/>
              </a:ext>
            </a:extLst>
          </p:cNvPr>
          <p:cNvSpPr/>
          <p:nvPr/>
        </p:nvSpPr>
        <p:spPr>
          <a:xfrm>
            <a:off x="4097092" y="598046"/>
            <a:ext cx="3133259" cy="1785682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Store Data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D2C66DF-BB97-A584-A358-D9A73EDC1617}"/>
              </a:ext>
            </a:extLst>
          </p:cNvPr>
          <p:cNvSpPr txBox="1"/>
          <p:nvPr/>
        </p:nvSpPr>
        <p:spPr>
          <a:xfrm>
            <a:off x="4916887" y="1143777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audio files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CA62287-F037-7A1B-B727-9919937EFD39}"/>
              </a:ext>
            </a:extLst>
          </p:cNvPr>
          <p:cNvSpPr txBox="1"/>
          <p:nvPr/>
        </p:nvSpPr>
        <p:spPr>
          <a:xfrm>
            <a:off x="4916887" y="1791712"/>
            <a:ext cx="222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session housekeeping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BEECEC37-8570-BBD9-83E3-81AA2B1352D6}"/>
              </a:ext>
            </a:extLst>
          </p:cNvPr>
          <p:cNvSpPr/>
          <p:nvPr/>
        </p:nvSpPr>
        <p:spPr>
          <a:xfrm>
            <a:off x="409681" y="3442313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Align + Process Signals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575BEC7C-D803-E39E-8FED-2D218703CCC6}"/>
              </a:ext>
            </a:extLst>
          </p:cNvPr>
          <p:cNvSpPr/>
          <p:nvPr/>
        </p:nvSpPr>
        <p:spPr>
          <a:xfrm>
            <a:off x="3892084" y="3442313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Estimate Transfer Behavior</a:t>
            </a: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DCE20041-2D08-CC74-F6EC-056AE7BF81EF}"/>
              </a:ext>
            </a:extLst>
          </p:cNvPr>
          <p:cNvSpPr/>
          <p:nvPr/>
        </p:nvSpPr>
        <p:spPr>
          <a:xfrm>
            <a:off x="7374487" y="3429000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Generate Digital Report</a:t>
            </a:r>
          </a:p>
        </p:txBody>
      </p:sp>
      <p:pic>
        <p:nvPicPr>
          <p:cNvPr id="51" name="Grafik 50" descr="Smartphone mit einfarbiger Füllung">
            <a:extLst>
              <a:ext uri="{FF2B5EF4-FFF2-40B4-BE49-F238E27FC236}">
                <a16:creationId xmlns:a16="http://schemas.microsoft.com/office/drawing/2014/main" id="{6B808198-DFF2-D196-E220-7F95812E588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227919" y="4600402"/>
            <a:ext cx="914400" cy="914400"/>
          </a:xfrm>
          <a:prstGeom prst="rect">
            <a:avLst/>
          </a:prstGeom>
        </p:spPr>
      </p:pic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C3E0299E-E5F0-6C2F-0A49-348620343D56}"/>
              </a:ext>
            </a:extLst>
          </p:cNvPr>
          <p:cNvCxnSpPr>
            <a:cxnSpLocks/>
          </p:cNvCxnSpPr>
          <p:nvPr/>
        </p:nvCxnSpPr>
        <p:spPr>
          <a:xfrm>
            <a:off x="10653083" y="5057602"/>
            <a:ext cx="755067" cy="2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175008C6-DD67-7967-E87F-6A8D340C694A}"/>
              </a:ext>
            </a:extLst>
          </p:cNvPr>
          <p:cNvSpPr txBox="1"/>
          <p:nvPr/>
        </p:nvSpPr>
        <p:spPr>
          <a:xfrm>
            <a:off x="10556978" y="4723713"/>
            <a:ext cx="819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REST API</a:t>
            </a:r>
          </a:p>
        </p:txBody>
      </p:sp>
      <p:pic>
        <p:nvPicPr>
          <p:cNvPr id="56" name="Grafik 55" descr="Herunterladen mit einfarbiger Füllung">
            <a:extLst>
              <a:ext uri="{FF2B5EF4-FFF2-40B4-BE49-F238E27FC236}">
                <a16:creationId xmlns:a16="http://schemas.microsoft.com/office/drawing/2014/main" id="{8941E9C0-CC3F-B636-E0DB-3A189455699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505119" y="4877602"/>
            <a:ext cx="360000" cy="360000"/>
          </a:xfrm>
          <a:prstGeom prst="rect">
            <a:avLst/>
          </a:prstGeom>
        </p:spPr>
      </p:pic>
      <p:sp>
        <p:nvSpPr>
          <p:cNvPr id="60" name="Freihandform: Form 59">
            <a:extLst>
              <a:ext uri="{FF2B5EF4-FFF2-40B4-BE49-F238E27FC236}">
                <a16:creationId xmlns:a16="http://schemas.microsoft.com/office/drawing/2014/main" id="{8B6C4551-395A-816A-25DF-3472FD4E67AD}"/>
              </a:ext>
            </a:extLst>
          </p:cNvPr>
          <p:cNvSpPr/>
          <p:nvPr/>
        </p:nvSpPr>
        <p:spPr>
          <a:xfrm>
            <a:off x="167339" y="1438275"/>
            <a:ext cx="7589342" cy="3464386"/>
          </a:xfrm>
          <a:custGeom>
            <a:avLst/>
            <a:gdLst>
              <a:gd name="connsiteX0" fmla="*/ 7602949 w 7679681"/>
              <a:gd name="connsiteY0" fmla="*/ 0 h 3542501"/>
              <a:gd name="connsiteX1" fmla="*/ 7679681 w 7679681"/>
              <a:gd name="connsiteY1" fmla="*/ 1432347 h 3542501"/>
              <a:gd name="connsiteX2" fmla="*/ 0 w 7679681"/>
              <a:gd name="connsiteY2" fmla="*/ 1700912 h 3542501"/>
              <a:gd name="connsiteX3" fmla="*/ 57550 w 7679681"/>
              <a:gd name="connsiteY3" fmla="*/ 3542501 h 3542501"/>
              <a:gd name="connsiteX4" fmla="*/ 217410 w 7679681"/>
              <a:gd name="connsiteY4" fmla="*/ 3523318 h 3542501"/>
              <a:gd name="connsiteX0" fmla="*/ 7602949 w 7704926"/>
              <a:gd name="connsiteY0" fmla="*/ 0 h 3542501"/>
              <a:gd name="connsiteX1" fmla="*/ 7704926 w 7704926"/>
              <a:gd name="connsiteY1" fmla="*/ 237659 h 3542501"/>
              <a:gd name="connsiteX2" fmla="*/ 7679681 w 7704926"/>
              <a:gd name="connsiteY2" fmla="*/ 1432347 h 3542501"/>
              <a:gd name="connsiteX3" fmla="*/ 0 w 7704926"/>
              <a:gd name="connsiteY3" fmla="*/ 1700912 h 3542501"/>
              <a:gd name="connsiteX4" fmla="*/ 57550 w 7704926"/>
              <a:gd name="connsiteY4" fmla="*/ 3542501 h 3542501"/>
              <a:gd name="connsiteX5" fmla="*/ 217410 w 7704926"/>
              <a:gd name="connsiteY5" fmla="*/ 3523318 h 3542501"/>
              <a:gd name="connsiteX0" fmla="*/ 7398162 w 7704926"/>
              <a:gd name="connsiteY0" fmla="*/ 0 h 3428201"/>
              <a:gd name="connsiteX1" fmla="*/ 7704926 w 7704926"/>
              <a:gd name="connsiteY1" fmla="*/ 123359 h 3428201"/>
              <a:gd name="connsiteX2" fmla="*/ 7679681 w 7704926"/>
              <a:gd name="connsiteY2" fmla="*/ 1318047 h 3428201"/>
              <a:gd name="connsiteX3" fmla="*/ 0 w 7704926"/>
              <a:gd name="connsiteY3" fmla="*/ 1586612 h 3428201"/>
              <a:gd name="connsiteX4" fmla="*/ 57550 w 7704926"/>
              <a:gd name="connsiteY4" fmla="*/ 3428201 h 3428201"/>
              <a:gd name="connsiteX5" fmla="*/ 217410 w 7704926"/>
              <a:gd name="connsiteY5" fmla="*/ 3409018 h 3428201"/>
              <a:gd name="connsiteX0" fmla="*/ 7398162 w 7704926"/>
              <a:gd name="connsiteY0" fmla="*/ 0 h 3428201"/>
              <a:gd name="connsiteX1" fmla="*/ 7704926 w 7704926"/>
              <a:gd name="connsiteY1" fmla="*/ 123359 h 3428201"/>
              <a:gd name="connsiteX2" fmla="*/ 7679681 w 7704926"/>
              <a:gd name="connsiteY2" fmla="*/ 1318047 h 3428201"/>
              <a:gd name="connsiteX3" fmla="*/ 0 w 7704926"/>
              <a:gd name="connsiteY3" fmla="*/ 1586612 h 3428201"/>
              <a:gd name="connsiteX4" fmla="*/ 57550 w 7704926"/>
              <a:gd name="connsiteY4" fmla="*/ 3428201 h 3428201"/>
              <a:gd name="connsiteX5" fmla="*/ 217410 w 7704926"/>
              <a:gd name="connsiteY5" fmla="*/ 3409018 h 3428201"/>
              <a:gd name="connsiteX0" fmla="*/ 7169562 w 7704926"/>
              <a:gd name="connsiteY0" fmla="*/ 0 h 3542501"/>
              <a:gd name="connsiteX1" fmla="*/ 7704926 w 7704926"/>
              <a:gd name="connsiteY1" fmla="*/ 237659 h 3542501"/>
              <a:gd name="connsiteX2" fmla="*/ 7679681 w 7704926"/>
              <a:gd name="connsiteY2" fmla="*/ 1432347 h 3542501"/>
              <a:gd name="connsiteX3" fmla="*/ 0 w 7704926"/>
              <a:gd name="connsiteY3" fmla="*/ 1700912 h 3542501"/>
              <a:gd name="connsiteX4" fmla="*/ 57550 w 7704926"/>
              <a:gd name="connsiteY4" fmla="*/ 3542501 h 3542501"/>
              <a:gd name="connsiteX5" fmla="*/ 217410 w 7704926"/>
              <a:gd name="connsiteY5" fmla="*/ 3523318 h 3542501"/>
              <a:gd name="connsiteX0" fmla="*/ 7169562 w 7723976"/>
              <a:gd name="connsiteY0" fmla="*/ 0 h 3542501"/>
              <a:gd name="connsiteX1" fmla="*/ 7723976 w 7723976"/>
              <a:gd name="connsiteY1" fmla="*/ 13821 h 3542501"/>
              <a:gd name="connsiteX2" fmla="*/ 7679681 w 7723976"/>
              <a:gd name="connsiteY2" fmla="*/ 1432347 h 3542501"/>
              <a:gd name="connsiteX3" fmla="*/ 0 w 7723976"/>
              <a:gd name="connsiteY3" fmla="*/ 1700912 h 3542501"/>
              <a:gd name="connsiteX4" fmla="*/ 57550 w 7723976"/>
              <a:gd name="connsiteY4" fmla="*/ 3542501 h 3542501"/>
              <a:gd name="connsiteX5" fmla="*/ 217410 w 7723976"/>
              <a:gd name="connsiteY5" fmla="*/ 3523318 h 3542501"/>
              <a:gd name="connsiteX0" fmla="*/ 7117175 w 7723976"/>
              <a:gd name="connsiteY0" fmla="*/ 0 h 3542501"/>
              <a:gd name="connsiteX1" fmla="*/ 7723976 w 7723976"/>
              <a:gd name="connsiteY1" fmla="*/ 13821 h 3542501"/>
              <a:gd name="connsiteX2" fmla="*/ 7679681 w 7723976"/>
              <a:gd name="connsiteY2" fmla="*/ 1432347 h 3542501"/>
              <a:gd name="connsiteX3" fmla="*/ 0 w 7723976"/>
              <a:gd name="connsiteY3" fmla="*/ 1700912 h 3542501"/>
              <a:gd name="connsiteX4" fmla="*/ 57550 w 7723976"/>
              <a:gd name="connsiteY4" fmla="*/ 3542501 h 3542501"/>
              <a:gd name="connsiteX5" fmla="*/ 217410 w 7723976"/>
              <a:gd name="connsiteY5" fmla="*/ 3523318 h 3542501"/>
              <a:gd name="connsiteX0" fmla="*/ 7117175 w 7679681"/>
              <a:gd name="connsiteY0" fmla="*/ 0 h 3542501"/>
              <a:gd name="connsiteX1" fmla="*/ 7628726 w 7679681"/>
              <a:gd name="connsiteY1" fmla="*/ 13821 h 3542501"/>
              <a:gd name="connsiteX2" fmla="*/ 7679681 w 7679681"/>
              <a:gd name="connsiteY2" fmla="*/ 1432347 h 3542501"/>
              <a:gd name="connsiteX3" fmla="*/ 0 w 7679681"/>
              <a:gd name="connsiteY3" fmla="*/ 1700912 h 3542501"/>
              <a:gd name="connsiteX4" fmla="*/ 57550 w 7679681"/>
              <a:gd name="connsiteY4" fmla="*/ 3542501 h 3542501"/>
              <a:gd name="connsiteX5" fmla="*/ 217410 w 7679681"/>
              <a:gd name="connsiteY5" fmla="*/ 3523318 h 3542501"/>
              <a:gd name="connsiteX0" fmla="*/ 7117175 w 7674919"/>
              <a:gd name="connsiteY0" fmla="*/ 0 h 3542501"/>
              <a:gd name="connsiteX1" fmla="*/ 7628726 w 7674919"/>
              <a:gd name="connsiteY1" fmla="*/ 13821 h 3542501"/>
              <a:gd name="connsiteX2" fmla="*/ 7674919 w 7674919"/>
              <a:gd name="connsiteY2" fmla="*/ 1694284 h 3542501"/>
              <a:gd name="connsiteX3" fmla="*/ 0 w 7674919"/>
              <a:gd name="connsiteY3" fmla="*/ 1700912 h 3542501"/>
              <a:gd name="connsiteX4" fmla="*/ 57550 w 7674919"/>
              <a:gd name="connsiteY4" fmla="*/ 3542501 h 3542501"/>
              <a:gd name="connsiteX5" fmla="*/ 217410 w 7674919"/>
              <a:gd name="connsiteY5" fmla="*/ 3523318 h 3542501"/>
              <a:gd name="connsiteX0" fmla="*/ 7117175 w 7665394"/>
              <a:gd name="connsiteY0" fmla="*/ 0 h 3542501"/>
              <a:gd name="connsiteX1" fmla="*/ 7628726 w 7665394"/>
              <a:gd name="connsiteY1" fmla="*/ 13821 h 3542501"/>
              <a:gd name="connsiteX2" fmla="*/ 7665394 w 7665394"/>
              <a:gd name="connsiteY2" fmla="*/ 1651422 h 3542501"/>
              <a:gd name="connsiteX3" fmla="*/ 0 w 7665394"/>
              <a:gd name="connsiteY3" fmla="*/ 1700912 h 3542501"/>
              <a:gd name="connsiteX4" fmla="*/ 57550 w 7665394"/>
              <a:gd name="connsiteY4" fmla="*/ 3542501 h 3542501"/>
              <a:gd name="connsiteX5" fmla="*/ 217410 w 7665394"/>
              <a:gd name="connsiteY5" fmla="*/ 3523318 h 3542501"/>
              <a:gd name="connsiteX0" fmla="*/ 7117175 w 7665394"/>
              <a:gd name="connsiteY0" fmla="*/ 0 h 3542501"/>
              <a:gd name="connsiteX1" fmla="*/ 7631107 w 7665394"/>
              <a:gd name="connsiteY1" fmla="*/ 4296 h 3542501"/>
              <a:gd name="connsiteX2" fmla="*/ 7665394 w 7665394"/>
              <a:gd name="connsiteY2" fmla="*/ 1651422 h 3542501"/>
              <a:gd name="connsiteX3" fmla="*/ 0 w 7665394"/>
              <a:gd name="connsiteY3" fmla="*/ 1700912 h 3542501"/>
              <a:gd name="connsiteX4" fmla="*/ 57550 w 7665394"/>
              <a:gd name="connsiteY4" fmla="*/ 3542501 h 3542501"/>
              <a:gd name="connsiteX5" fmla="*/ 217410 w 7665394"/>
              <a:gd name="connsiteY5" fmla="*/ 3523318 h 3542501"/>
              <a:gd name="connsiteX0" fmla="*/ 7117175 w 7665394"/>
              <a:gd name="connsiteY0" fmla="*/ 466 h 3542967"/>
              <a:gd name="connsiteX1" fmla="*/ 7631107 w 7665394"/>
              <a:gd name="connsiteY1" fmla="*/ 0 h 3542967"/>
              <a:gd name="connsiteX2" fmla="*/ 7665394 w 7665394"/>
              <a:gd name="connsiteY2" fmla="*/ 1651888 h 3542967"/>
              <a:gd name="connsiteX3" fmla="*/ 0 w 7665394"/>
              <a:gd name="connsiteY3" fmla="*/ 1701378 h 3542967"/>
              <a:gd name="connsiteX4" fmla="*/ 57550 w 7665394"/>
              <a:gd name="connsiteY4" fmla="*/ 3542967 h 3542967"/>
              <a:gd name="connsiteX5" fmla="*/ 217410 w 7665394"/>
              <a:gd name="connsiteY5" fmla="*/ 3523784 h 3542967"/>
              <a:gd name="connsiteX0" fmla="*/ 7117175 w 7646344"/>
              <a:gd name="connsiteY0" fmla="*/ 466 h 3542967"/>
              <a:gd name="connsiteX1" fmla="*/ 7631107 w 7646344"/>
              <a:gd name="connsiteY1" fmla="*/ 0 h 3542967"/>
              <a:gd name="connsiteX2" fmla="*/ 7646344 w 7646344"/>
              <a:gd name="connsiteY2" fmla="*/ 1642363 h 3542967"/>
              <a:gd name="connsiteX3" fmla="*/ 0 w 7646344"/>
              <a:gd name="connsiteY3" fmla="*/ 1701378 h 3542967"/>
              <a:gd name="connsiteX4" fmla="*/ 57550 w 7646344"/>
              <a:gd name="connsiteY4" fmla="*/ 3542967 h 3542967"/>
              <a:gd name="connsiteX5" fmla="*/ 217410 w 7646344"/>
              <a:gd name="connsiteY5" fmla="*/ 3523784 h 3542967"/>
              <a:gd name="connsiteX0" fmla="*/ 7117175 w 7639200"/>
              <a:gd name="connsiteY0" fmla="*/ 466 h 3542967"/>
              <a:gd name="connsiteX1" fmla="*/ 7631107 w 7639200"/>
              <a:gd name="connsiteY1" fmla="*/ 0 h 3542967"/>
              <a:gd name="connsiteX2" fmla="*/ 7639200 w 7639200"/>
              <a:gd name="connsiteY2" fmla="*/ 1642363 h 3542967"/>
              <a:gd name="connsiteX3" fmla="*/ 0 w 7639200"/>
              <a:gd name="connsiteY3" fmla="*/ 1701378 h 3542967"/>
              <a:gd name="connsiteX4" fmla="*/ 57550 w 7639200"/>
              <a:gd name="connsiteY4" fmla="*/ 3542967 h 3542967"/>
              <a:gd name="connsiteX5" fmla="*/ 217410 w 7639200"/>
              <a:gd name="connsiteY5" fmla="*/ 3523784 h 3542967"/>
              <a:gd name="connsiteX0" fmla="*/ 7117175 w 7641581"/>
              <a:gd name="connsiteY0" fmla="*/ 466 h 3542967"/>
              <a:gd name="connsiteX1" fmla="*/ 7631107 w 7641581"/>
              <a:gd name="connsiteY1" fmla="*/ 0 h 3542967"/>
              <a:gd name="connsiteX2" fmla="*/ 7641581 w 7641581"/>
              <a:gd name="connsiteY2" fmla="*/ 1642363 h 3542967"/>
              <a:gd name="connsiteX3" fmla="*/ 0 w 7641581"/>
              <a:gd name="connsiteY3" fmla="*/ 1701378 h 3542967"/>
              <a:gd name="connsiteX4" fmla="*/ 57550 w 7641581"/>
              <a:gd name="connsiteY4" fmla="*/ 3542967 h 3542967"/>
              <a:gd name="connsiteX5" fmla="*/ 217410 w 7641581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25178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29941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32322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41847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74075 w 7598481"/>
              <a:gd name="connsiteY0" fmla="*/ 466 h 3523784"/>
              <a:gd name="connsiteX1" fmla="*/ 7588007 w 7598481"/>
              <a:gd name="connsiteY1" fmla="*/ 0 h 3523784"/>
              <a:gd name="connsiteX2" fmla="*/ 7598481 w 7598481"/>
              <a:gd name="connsiteY2" fmla="*/ 1642363 h 3523784"/>
              <a:gd name="connsiteX3" fmla="*/ 9288 w 7598481"/>
              <a:gd name="connsiteY3" fmla="*/ 1641847 h 3523784"/>
              <a:gd name="connsiteX4" fmla="*/ 162 w 7598481"/>
              <a:gd name="connsiteY4" fmla="*/ 3490579 h 3523784"/>
              <a:gd name="connsiteX5" fmla="*/ 174310 w 7598481"/>
              <a:gd name="connsiteY5" fmla="*/ 3523784 h 3523784"/>
              <a:gd name="connsiteX0" fmla="*/ 7074075 w 7598481"/>
              <a:gd name="connsiteY0" fmla="*/ 466 h 3492828"/>
              <a:gd name="connsiteX1" fmla="*/ 7588007 w 7598481"/>
              <a:gd name="connsiteY1" fmla="*/ 0 h 3492828"/>
              <a:gd name="connsiteX2" fmla="*/ 7598481 w 7598481"/>
              <a:gd name="connsiteY2" fmla="*/ 1642363 h 3492828"/>
              <a:gd name="connsiteX3" fmla="*/ 9288 w 7598481"/>
              <a:gd name="connsiteY3" fmla="*/ 1641847 h 3492828"/>
              <a:gd name="connsiteX4" fmla="*/ 162 w 7598481"/>
              <a:gd name="connsiteY4" fmla="*/ 3490579 h 3492828"/>
              <a:gd name="connsiteX5" fmla="*/ 214791 w 7598481"/>
              <a:gd name="connsiteY5" fmla="*/ 3492828 h 3492828"/>
              <a:gd name="connsiteX0" fmla="*/ 7074075 w 7598481"/>
              <a:gd name="connsiteY0" fmla="*/ 466 h 3490579"/>
              <a:gd name="connsiteX1" fmla="*/ 7588007 w 7598481"/>
              <a:gd name="connsiteY1" fmla="*/ 0 h 3490579"/>
              <a:gd name="connsiteX2" fmla="*/ 7598481 w 7598481"/>
              <a:gd name="connsiteY2" fmla="*/ 1642363 h 3490579"/>
              <a:gd name="connsiteX3" fmla="*/ 9288 w 7598481"/>
              <a:gd name="connsiteY3" fmla="*/ 1641847 h 3490579"/>
              <a:gd name="connsiteX4" fmla="*/ 162 w 7598481"/>
              <a:gd name="connsiteY4" fmla="*/ 3490579 h 3490579"/>
              <a:gd name="connsiteX5" fmla="*/ 119541 w 7598481"/>
              <a:gd name="connsiteY5" fmla="*/ 3478541 h 3490579"/>
              <a:gd name="connsiteX0" fmla="*/ 7074075 w 7598481"/>
              <a:gd name="connsiteY0" fmla="*/ 466 h 3490579"/>
              <a:gd name="connsiteX1" fmla="*/ 7588007 w 7598481"/>
              <a:gd name="connsiteY1" fmla="*/ 0 h 3490579"/>
              <a:gd name="connsiteX2" fmla="*/ 7598481 w 7598481"/>
              <a:gd name="connsiteY2" fmla="*/ 1642363 h 3490579"/>
              <a:gd name="connsiteX3" fmla="*/ 9288 w 7598481"/>
              <a:gd name="connsiteY3" fmla="*/ 1641847 h 3490579"/>
              <a:gd name="connsiteX4" fmla="*/ 162 w 7598481"/>
              <a:gd name="connsiteY4" fmla="*/ 3490579 h 3490579"/>
              <a:gd name="connsiteX0" fmla="*/ 7076433 w 7600839"/>
              <a:gd name="connsiteY0" fmla="*/ 466 h 3512010"/>
              <a:gd name="connsiteX1" fmla="*/ 7590365 w 7600839"/>
              <a:gd name="connsiteY1" fmla="*/ 0 h 3512010"/>
              <a:gd name="connsiteX2" fmla="*/ 7600839 w 7600839"/>
              <a:gd name="connsiteY2" fmla="*/ 1642363 h 3512010"/>
              <a:gd name="connsiteX3" fmla="*/ 11646 w 7600839"/>
              <a:gd name="connsiteY3" fmla="*/ 1641847 h 3512010"/>
              <a:gd name="connsiteX4" fmla="*/ 138 w 7600839"/>
              <a:gd name="connsiteY4" fmla="*/ 3512010 h 3512010"/>
              <a:gd name="connsiteX0" fmla="*/ 7081163 w 7605569"/>
              <a:gd name="connsiteY0" fmla="*/ 466 h 3452479"/>
              <a:gd name="connsiteX1" fmla="*/ 7595095 w 7605569"/>
              <a:gd name="connsiteY1" fmla="*/ 0 h 3452479"/>
              <a:gd name="connsiteX2" fmla="*/ 7605569 w 7605569"/>
              <a:gd name="connsiteY2" fmla="*/ 1642363 h 3452479"/>
              <a:gd name="connsiteX3" fmla="*/ 16376 w 7605569"/>
              <a:gd name="connsiteY3" fmla="*/ 1641847 h 3452479"/>
              <a:gd name="connsiteX4" fmla="*/ 106 w 7605569"/>
              <a:gd name="connsiteY4" fmla="*/ 3452479 h 3452479"/>
              <a:gd name="connsiteX0" fmla="*/ 7064936 w 7589342"/>
              <a:gd name="connsiteY0" fmla="*/ 466 h 3464386"/>
              <a:gd name="connsiteX1" fmla="*/ 7578868 w 7589342"/>
              <a:gd name="connsiteY1" fmla="*/ 0 h 3464386"/>
              <a:gd name="connsiteX2" fmla="*/ 7589342 w 7589342"/>
              <a:gd name="connsiteY2" fmla="*/ 1642363 h 3464386"/>
              <a:gd name="connsiteX3" fmla="*/ 149 w 7589342"/>
              <a:gd name="connsiteY3" fmla="*/ 1641847 h 3464386"/>
              <a:gd name="connsiteX4" fmla="*/ 548 w 7589342"/>
              <a:gd name="connsiteY4" fmla="*/ 3464386 h 3464386"/>
              <a:gd name="connsiteX0" fmla="*/ 7122086 w 7589342"/>
              <a:gd name="connsiteY0" fmla="*/ 466 h 3464386"/>
              <a:gd name="connsiteX1" fmla="*/ 7578868 w 7589342"/>
              <a:gd name="connsiteY1" fmla="*/ 0 h 3464386"/>
              <a:gd name="connsiteX2" fmla="*/ 7589342 w 7589342"/>
              <a:gd name="connsiteY2" fmla="*/ 1642363 h 3464386"/>
              <a:gd name="connsiteX3" fmla="*/ 149 w 7589342"/>
              <a:gd name="connsiteY3" fmla="*/ 1641847 h 3464386"/>
              <a:gd name="connsiteX4" fmla="*/ 548 w 7589342"/>
              <a:gd name="connsiteY4" fmla="*/ 3464386 h 3464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9342" h="3464386">
                <a:moveTo>
                  <a:pt x="7122086" y="466"/>
                </a:moveTo>
                <a:lnTo>
                  <a:pt x="7578868" y="0"/>
                </a:lnTo>
                <a:cubicBezTo>
                  <a:pt x="7581566" y="547454"/>
                  <a:pt x="7586644" y="1094909"/>
                  <a:pt x="7589342" y="1642363"/>
                </a:cubicBezTo>
                <a:lnTo>
                  <a:pt x="149" y="1641847"/>
                </a:lnTo>
                <a:cubicBezTo>
                  <a:pt x="1870" y="2281110"/>
                  <a:pt x="-1173" y="2825123"/>
                  <a:pt x="548" y="3464386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72E28A69-68F7-264B-1194-CCE66BD0B952}"/>
              </a:ext>
            </a:extLst>
          </p:cNvPr>
          <p:cNvCxnSpPr>
            <a:cxnSpLocks/>
          </p:cNvCxnSpPr>
          <p:nvPr/>
        </p:nvCxnSpPr>
        <p:spPr>
          <a:xfrm flipV="1">
            <a:off x="159544" y="4877602"/>
            <a:ext cx="235268" cy="157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B82A8041-A834-6708-4DBA-279C1CFB9CD3}"/>
              </a:ext>
            </a:extLst>
          </p:cNvPr>
          <p:cNvCxnSpPr>
            <a:cxnSpLocks/>
          </p:cNvCxnSpPr>
          <p:nvPr/>
        </p:nvCxnSpPr>
        <p:spPr>
          <a:xfrm>
            <a:off x="3423006" y="1488192"/>
            <a:ext cx="62059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489CC7A9-307E-97B3-EF70-565E1271FBF0}"/>
              </a:ext>
            </a:extLst>
          </p:cNvPr>
          <p:cNvCxnSpPr>
            <a:cxnSpLocks/>
          </p:cNvCxnSpPr>
          <p:nvPr/>
        </p:nvCxnSpPr>
        <p:spPr>
          <a:xfrm>
            <a:off x="3609440" y="4952239"/>
            <a:ext cx="24772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83FC77E-1164-27F8-11D7-6CA633C0C381}"/>
              </a:ext>
            </a:extLst>
          </p:cNvPr>
          <p:cNvCxnSpPr>
            <a:cxnSpLocks/>
          </p:cNvCxnSpPr>
          <p:nvPr/>
        </p:nvCxnSpPr>
        <p:spPr>
          <a:xfrm>
            <a:off x="7077532" y="4877602"/>
            <a:ext cx="24772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4" name="Grafik 83">
            <a:hlinkClick r:id="rId18" action="ppaction://hlinksldjump"/>
            <a:extLst>
              <a:ext uri="{FF2B5EF4-FFF2-40B4-BE49-F238E27FC236}">
                <a16:creationId xmlns:a16="http://schemas.microsoft.com/office/drawing/2014/main" id="{3588DF1C-FC18-9ED1-9583-8AB2318919A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3757" y="3942682"/>
            <a:ext cx="2159979" cy="1164316"/>
          </a:xfrm>
          <a:prstGeom prst="rect">
            <a:avLst/>
          </a:prstGeom>
        </p:spPr>
      </p:pic>
      <p:pic>
        <p:nvPicPr>
          <p:cNvPr id="85" name="Grafik 84">
            <a:hlinkClick r:id="rId20" action="ppaction://hlinksldjump"/>
            <a:extLst>
              <a:ext uri="{FF2B5EF4-FFF2-40B4-BE49-F238E27FC236}">
                <a16:creationId xmlns:a16="http://schemas.microsoft.com/office/drawing/2014/main" id="{4980F37B-A7DE-E5B0-0A8F-4D49309690C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40549" y="5188241"/>
            <a:ext cx="2230712" cy="1250051"/>
          </a:xfrm>
          <a:prstGeom prst="rect">
            <a:avLst/>
          </a:prstGeom>
        </p:spPr>
      </p:pic>
      <p:sp>
        <p:nvSpPr>
          <p:cNvPr id="86" name="Pfeil: gebogen 85">
            <a:extLst>
              <a:ext uri="{FF2B5EF4-FFF2-40B4-BE49-F238E27FC236}">
                <a16:creationId xmlns:a16="http://schemas.microsoft.com/office/drawing/2014/main" id="{99E289DC-3DD2-BE55-B895-88FD4F5F53A0}"/>
              </a:ext>
            </a:extLst>
          </p:cNvPr>
          <p:cNvSpPr/>
          <p:nvPr/>
        </p:nvSpPr>
        <p:spPr>
          <a:xfrm flipV="1">
            <a:off x="681344" y="5306070"/>
            <a:ext cx="392705" cy="594304"/>
          </a:xfrm>
          <a:prstGeom prst="bentArrow">
            <a:avLst>
              <a:gd name="adj1" fmla="val 20185"/>
              <a:gd name="adj2" fmla="val 27729"/>
              <a:gd name="adj3" fmla="val 27425"/>
              <a:gd name="adj4" fmla="val 3465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8" name="Grafik 87">
            <a:hlinkClick r:id="rId22" action="ppaction://hlinksldjump"/>
            <a:extLst>
              <a:ext uri="{FF2B5EF4-FFF2-40B4-BE49-F238E27FC236}">
                <a16:creationId xmlns:a16="http://schemas.microsoft.com/office/drawing/2014/main" id="{10367ED3-FB01-5BD9-EBC3-A3C3B515CDF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247875" y="4340366"/>
            <a:ext cx="2486093" cy="1327108"/>
          </a:xfrm>
          <a:prstGeom prst="rect">
            <a:avLst/>
          </a:prstGeom>
        </p:spPr>
      </p:pic>
      <p:pic>
        <p:nvPicPr>
          <p:cNvPr id="94" name="Grafik 93">
            <a:hlinkClick r:id="rId24" action="ppaction://hlinksldjump"/>
            <a:extLst>
              <a:ext uri="{FF2B5EF4-FFF2-40B4-BE49-F238E27FC236}">
                <a16:creationId xmlns:a16="http://schemas.microsoft.com/office/drawing/2014/main" id="{AB5D4816-725B-0B85-8B69-FA0F9AF3D950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l="-274"/>
          <a:stretch/>
        </p:blipFill>
        <p:spPr>
          <a:xfrm>
            <a:off x="7505700" y="3943386"/>
            <a:ext cx="2810363" cy="2329928"/>
          </a:xfrm>
          <a:prstGeom prst="rect">
            <a:avLst/>
          </a:prstGeom>
        </p:spPr>
      </p:pic>
      <p:pic>
        <p:nvPicPr>
          <p:cNvPr id="3" name="Grafik 2" descr="Volumen mit einfarbiger Füllung">
            <a:extLst>
              <a:ext uri="{FF2B5EF4-FFF2-40B4-BE49-F238E27FC236}">
                <a16:creationId xmlns:a16="http://schemas.microsoft.com/office/drawing/2014/main" id="{56538621-3C69-914C-0239-7783269FF3D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29354" y="566170"/>
            <a:ext cx="540000" cy="540000"/>
          </a:xfrm>
          <a:prstGeom prst="rect">
            <a:avLst/>
          </a:prstGeom>
        </p:spPr>
      </p:pic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BFE3634B-413C-FFA7-3C10-6B0A34EC87FE}"/>
              </a:ext>
            </a:extLst>
          </p:cNvPr>
          <p:cNvCxnSpPr>
            <a:cxnSpLocks/>
          </p:cNvCxnSpPr>
          <p:nvPr/>
        </p:nvCxnSpPr>
        <p:spPr>
          <a:xfrm flipH="1" flipV="1">
            <a:off x="1232328" y="1112860"/>
            <a:ext cx="788206" cy="616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A903440E-08A9-4586-CE2D-687226C164CE}"/>
              </a:ext>
            </a:extLst>
          </p:cNvPr>
          <p:cNvSpPr txBox="1"/>
          <p:nvPr/>
        </p:nvSpPr>
        <p:spPr>
          <a:xfrm>
            <a:off x="10186292" y="241675"/>
            <a:ext cx="164756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 to </a:t>
            </a:r>
            <a:r>
              <a:rPr lang="en-US" dirty="0" err="1"/>
              <a:t>Wifi</a:t>
            </a:r>
            <a:endParaRPr lang="en-US" dirty="0"/>
          </a:p>
          <a:p>
            <a:r>
              <a:rPr lang="en-US" sz="1000" dirty="0"/>
              <a:t>SSID: </a:t>
            </a:r>
            <a:r>
              <a:rPr lang="en-US" sz="1000" dirty="0" err="1"/>
              <a:t>cocal_wifi</a:t>
            </a:r>
            <a:endParaRPr lang="en-US" sz="1000" dirty="0"/>
          </a:p>
          <a:p>
            <a:r>
              <a:rPr lang="en-US" sz="1000" dirty="0"/>
              <a:t>PW: </a:t>
            </a:r>
            <a:r>
              <a:rPr lang="en-US" sz="1000" dirty="0" err="1"/>
              <a:t>strong_wifi</a:t>
            </a:r>
            <a:endParaRPr lang="en-US" sz="10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CF5AD25-2A47-BCE9-156C-2AB3E530606F}"/>
              </a:ext>
            </a:extLst>
          </p:cNvPr>
          <p:cNvSpPr txBox="1"/>
          <p:nvPr/>
        </p:nvSpPr>
        <p:spPr>
          <a:xfrm>
            <a:off x="8412012" y="2647248"/>
            <a:ext cx="2215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Open Application</a:t>
            </a:r>
          </a:p>
          <a:p>
            <a:pPr algn="r"/>
            <a:r>
              <a:rPr lang="en-US" sz="1000" dirty="0"/>
              <a:t>https://cocal-machine.local/homepage</a:t>
            </a:r>
          </a:p>
        </p:txBody>
      </p:sp>
    </p:spTree>
    <p:extLst>
      <p:ext uri="{BB962C8B-B14F-4D97-AF65-F5344CB8AC3E}">
        <p14:creationId xmlns:p14="http://schemas.microsoft.com/office/powerpoint/2010/main" val="2472820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Office PowerPoint</Application>
  <PresentationFormat>Breitbild</PresentationFormat>
  <Paragraphs>31</Paragraphs>
  <Slides>6</Slides>
  <Notes>0</Notes>
  <HiddenSlides>4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Maximilian Gruber</dc:creator>
  <cp:lastModifiedBy>Maximilian Gruber</cp:lastModifiedBy>
  <cp:revision>29</cp:revision>
  <dcterms:created xsi:type="dcterms:W3CDTF">2023-07-19T08:34:32Z</dcterms:created>
  <dcterms:modified xsi:type="dcterms:W3CDTF">2024-11-14T08:46:21Z</dcterms:modified>
</cp:coreProperties>
</file>