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</p:sldIdLst>
  <p:sldSz cx="6480175" cy="6480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086" autoAdjust="0"/>
    <p:restoredTop sz="94660"/>
  </p:normalViewPr>
  <p:slideViewPr>
    <p:cSldViewPr snapToGrid="0">
      <p:cViewPr varScale="1">
        <p:scale>
          <a:sx n="159" d="100"/>
          <a:sy n="159" d="100"/>
        </p:scale>
        <p:origin x="362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6013" y="1060529"/>
            <a:ext cx="5508149" cy="2256061"/>
          </a:xfrm>
        </p:spPr>
        <p:txBody>
          <a:bodyPr anchor="b"/>
          <a:lstStyle>
            <a:lvl1pPr algn="ctr">
              <a:defRPr sz="425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22" y="3403592"/>
            <a:ext cx="4860131" cy="1564542"/>
          </a:xfrm>
        </p:spPr>
        <p:txBody>
          <a:bodyPr/>
          <a:lstStyle>
            <a:lvl1pPr marL="0" indent="0" algn="ctr">
              <a:buNone/>
              <a:defRPr sz="1701"/>
            </a:lvl1pPr>
            <a:lvl2pPr marL="324018" indent="0" algn="ctr">
              <a:buNone/>
              <a:defRPr sz="1417"/>
            </a:lvl2pPr>
            <a:lvl3pPr marL="648035" indent="0" algn="ctr">
              <a:buNone/>
              <a:defRPr sz="1276"/>
            </a:lvl3pPr>
            <a:lvl4pPr marL="972053" indent="0" algn="ctr">
              <a:buNone/>
              <a:defRPr sz="1134"/>
            </a:lvl4pPr>
            <a:lvl5pPr marL="1296071" indent="0" algn="ctr">
              <a:buNone/>
              <a:defRPr sz="1134"/>
            </a:lvl5pPr>
            <a:lvl6pPr marL="1620088" indent="0" algn="ctr">
              <a:buNone/>
              <a:defRPr sz="1134"/>
            </a:lvl6pPr>
            <a:lvl7pPr marL="1944106" indent="0" algn="ctr">
              <a:buNone/>
              <a:defRPr sz="1134"/>
            </a:lvl7pPr>
            <a:lvl8pPr marL="2268123" indent="0" algn="ctr">
              <a:buNone/>
              <a:defRPr sz="1134"/>
            </a:lvl8pPr>
            <a:lvl9pPr marL="2592141" indent="0" algn="ctr">
              <a:buNone/>
              <a:defRPr sz="1134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402867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925887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637375" y="345009"/>
            <a:ext cx="1397288" cy="549164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45512" y="345009"/>
            <a:ext cx="4110861" cy="549164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53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64739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2137" y="1615546"/>
            <a:ext cx="5589151" cy="2695572"/>
          </a:xfrm>
        </p:spPr>
        <p:txBody>
          <a:bodyPr anchor="b"/>
          <a:lstStyle>
            <a:lvl1pPr>
              <a:defRPr sz="425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42137" y="4336619"/>
            <a:ext cx="5589151" cy="1417538"/>
          </a:xfrm>
        </p:spPr>
        <p:txBody>
          <a:bodyPr/>
          <a:lstStyle>
            <a:lvl1pPr marL="0" indent="0">
              <a:buNone/>
              <a:defRPr sz="1701">
                <a:solidFill>
                  <a:schemeClr val="tx1">
                    <a:tint val="82000"/>
                  </a:schemeClr>
                </a:solidFill>
              </a:defRPr>
            </a:lvl1pPr>
            <a:lvl2pPr marL="324018" indent="0">
              <a:buNone/>
              <a:defRPr sz="1417">
                <a:solidFill>
                  <a:schemeClr val="tx1">
                    <a:tint val="82000"/>
                  </a:schemeClr>
                </a:solidFill>
              </a:defRPr>
            </a:lvl2pPr>
            <a:lvl3pPr marL="648035" indent="0">
              <a:buNone/>
              <a:defRPr sz="1276">
                <a:solidFill>
                  <a:schemeClr val="tx1">
                    <a:tint val="82000"/>
                  </a:schemeClr>
                </a:solidFill>
              </a:defRPr>
            </a:lvl3pPr>
            <a:lvl4pPr marL="972053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4pPr>
            <a:lvl5pPr marL="1296071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5pPr>
            <a:lvl6pPr marL="1620088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6pPr>
            <a:lvl7pPr marL="1944106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7pPr>
            <a:lvl8pPr marL="2268123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8pPr>
            <a:lvl9pPr marL="2592141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041682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5512" y="1725046"/>
            <a:ext cx="2754074" cy="41116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280589" y="1725046"/>
            <a:ext cx="2754074" cy="41116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48355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6356" y="345011"/>
            <a:ext cx="5589151" cy="125253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46357" y="1588543"/>
            <a:ext cx="2741417" cy="778521"/>
          </a:xfrm>
        </p:spPr>
        <p:txBody>
          <a:bodyPr anchor="b"/>
          <a:lstStyle>
            <a:lvl1pPr marL="0" indent="0">
              <a:buNone/>
              <a:defRPr sz="1701" b="1"/>
            </a:lvl1pPr>
            <a:lvl2pPr marL="324018" indent="0">
              <a:buNone/>
              <a:defRPr sz="1417" b="1"/>
            </a:lvl2pPr>
            <a:lvl3pPr marL="648035" indent="0">
              <a:buNone/>
              <a:defRPr sz="1276" b="1"/>
            </a:lvl3pPr>
            <a:lvl4pPr marL="972053" indent="0">
              <a:buNone/>
              <a:defRPr sz="1134" b="1"/>
            </a:lvl4pPr>
            <a:lvl5pPr marL="1296071" indent="0">
              <a:buNone/>
              <a:defRPr sz="1134" b="1"/>
            </a:lvl5pPr>
            <a:lvl6pPr marL="1620088" indent="0">
              <a:buNone/>
              <a:defRPr sz="1134" b="1"/>
            </a:lvl6pPr>
            <a:lvl7pPr marL="1944106" indent="0">
              <a:buNone/>
              <a:defRPr sz="1134" b="1"/>
            </a:lvl7pPr>
            <a:lvl8pPr marL="2268123" indent="0">
              <a:buNone/>
              <a:defRPr sz="1134" b="1"/>
            </a:lvl8pPr>
            <a:lvl9pPr marL="2592141" indent="0">
              <a:buNone/>
              <a:defRPr sz="113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6357" y="2367064"/>
            <a:ext cx="2741417" cy="348159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280589" y="1588543"/>
            <a:ext cx="2754918" cy="778521"/>
          </a:xfrm>
        </p:spPr>
        <p:txBody>
          <a:bodyPr anchor="b"/>
          <a:lstStyle>
            <a:lvl1pPr marL="0" indent="0">
              <a:buNone/>
              <a:defRPr sz="1701" b="1"/>
            </a:lvl1pPr>
            <a:lvl2pPr marL="324018" indent="0">
              <a:buNone/>
              <a:defRPr sz="1417" b="1"/>
            </a:lvl2pPr>
            <a:lvl3pPr marL="648035" indent="0">
              <a:buNone/>
              <a:defRPr sz="1276" b="1"/>
            </a:lvl3pPr>
            <a:lvl4pPr marL="972053" indent="0">
              <a:buNone/>
              <a:defRPr sz="1134" b="1"/>
            </a:lvl4pPr>
            <a:lvl5pPr marL="1296071" indent="0">
              <a:buNone/>
              <a:defRPr sz="1134" b="1"/>
            </a:lvl5pPr>
            <a:lvl6pPr marL="1620088" indent="0">
              <a:buNone/>
              <a:defRPr sz="1134" b="1"/>
            </a:lvl6pPr>
            <a:lvl7pPr marL="1944106" indent="0">
              <a:buNone/>
              <a:defRPr sz="1134" b="1"/>
            </a:lvl7pPr>
            <a:lvl8pPr marL="2268123" indent="0">
              <a:buNone/>
              <a:defRPr sz="1134" b="1"/>
            </a:lvl8pPr>
            <a:lvl9pPr marL="2592141" indent="0">
              <a:buNone/>
              <a:defRPr sz="113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280589" y="2367064"/>
            <a:ext cx="2754918" cy="348159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867524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087725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21415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6356" y="432012"/>
            <a:ext cx="2090025" cy="1512041"/>
          </a:xfrm>
        </p:spPr>
        <p:txBody>
          <a:bodyPr anchor="b"/>
          <a:lstStyle>
            <a:lvl1pPr>
              <a:defRPr sz="226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754918" y="933027"/>
            <a:ext cx="3280589" cy="4605124"/>
          </a:xfrm>
        </p:spPr>
        <p:txBody>
          <a:bodyPr/>
          <a:lstStyle>
            <a:lvl1pPr>
              <a:defRPr sz="2268"/>
            </a:lvl1pPr>
            <a:lvl2pPr>
              <a:defRPr sz="1984"/>
            </a:lvl2pPr>
            <a:lvl3pPr>
              <a:defRPr sz="1701"/>
            </a:lvl3pPr>
            <a:lvl4pPr>
              <a:defRPr sz="1417"/>
            </a:lvl4pPr>
            <a:lvl5pPr>
              <a:defRPr sz="1417"/>
            </a:lvl5pPr>
            <a:lvl6pPr>
              <a:defRPr sz="1417"/>
            </a:lvl6pPr>
            <a:lvl7pPr>
              <a:defRPr sz="1417"/>
            </a:lvl7pPr>
            <a:lvl8pPr>
              <a:defRPr sz="1417"/>
            </a:lvl8pPr>
            <a:lvl9pPr>
              <a:defRPr sz="141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6356" y="1944052"/>
            <a:ext cx="2090025" cy="3601598"/>
          </a:xfrm>
        </p:spPr>
        <p:txBody>
          <a:bodyPr/>
          <a:lstStyle>
            <a:lvl1pPr marL="0" indent="0">
              <a:buNone/>
              <a:defRPr sz="1134"/>
            </a:lvl1pPr>
            <a:lvl2pPr marL="324018" indent="0">
              <a:buNone/>
              <a:defRPr sz="992"/>
            </a:lvl2pPr>
            <a:lvl3pPr marL="648035" indent="0">
              <a:buNone/>
              <a:defRPr sz="850"/>
            </a:lvl3pPr>
            <a:lvl4pPr marL="972053" indent="0">
              <a:buNone/>
              <a:defRPr sz="709"/>
            </a:lvl4pPr>
            <a:lvl5pPr marL="1296071" indent="0">
              <a:buNone/>
              <a:defRPr sz="709"/>
            </a:lvl5pPr>
            <a:lvl6pPr marL="1620088" indent="0">
              <a:buNone/>
              <a:defRPr sz="709"/>
            </a:lvl6pPr>
            <a:lvl7pPr marL="1944106" indent="0">
              <a:buNone/>
              <a:defRPr sz="709"/>
            </a:lvl7pPr>
            <a:lvl8pPr marL="2268123" indent="0">
              <a:buNone/>
              <a:defRPr sz="709"/>
            </a:lvl8pPr>
            <a:lvl9pPr marL="2592141" indent="0">
              <a:buNone/>
              <a:defRPr sz="709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196971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6356" y="432012"/>
            <a:ext cx="2090025" cy="1512041"/>
          </a:xfrm>
        </p:spPr>
        <p:txBody>
          <a:bodyPr anchor="b"/>
          <a:lstStyle>
            <a:lvl1pPr>
              <a:defRPr sz="226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754918" y="933027"/>
            <a:ext cx="3280589" cy="4605124"/>
          </a:xfrm>
        </p:spPr>
        <p:txBody>
          <a:bodyPr anchor="t"/>
          <a:lstStyle>
            <a:lvl1pPr marL="0" indent="0">
              <a:buNone/>
              <a:defRPr sz="2268"/>
            </a:lvl1pPr>
            <a:lvl2pPr marL="324018" indent="0">
              <a:buNone/>
              <a:defRPr sz="1984"/>
            </a:lvl2pPr>
            <a:lvl3pPr marL="648035" indent="0">
              <a:buNone/>
              <a:defRPr sz="1701"/>
            </a:lvl3pPr>
            <a:lvl4pPr marL="972053" indent="0">
              <a:buNone/>
              <a:defRPr sz="1417"/>
            </a:lvl4pPr>
            <a:lvl5pPr marL="1296071" indent="0">
              <a:buNone/>
              <a:defRPr sz="1417"/>
            </a:lvl5pPr>
            <a:lvl6pPr marL="1620088" indent="0">
              <a:buNone/>
              <a:defRPr sz="1417"/>
            </a:lvl6pPr>
            <a:lvl7pPr marL="1944106" indent="0">
              <a:buNone/>
              <a:defRPr sz="1417"/>
            </a:lvl7pPr>
            <a:lvl8pPr marL="2268123" indent="0">
              <a:buNone/>
              <a:defRPr sz="1417"/>
            </a:lvl8pPr>
            <a:lvl9pPr marL="2592141" indent="0">
              <a:buNone/>
              <a:defRPr sz="1417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6356" y="1944052"/>
            <a:ext cx="2090025" cy="3601598"/>
          </a:xfrm>
        </p:spPr>
        <p:txBody>
          <a:bodyPr/>
          <a:lstStyle>
            <a:lvl1pPr marL="0" indent="0">
              <a:buNone/>
              <a:defRPr sz="1134"/>
            </a:lvl1pPr>
            <a:lvl2pPr marL="324018" indent="0">
              <a:buNone/>
              <a:defRPr sz="992"/>
            </a:lvl2pPr>
            <a:lvl3pPr marL="648035" indent="0">
              <a:buNone/>
              <a:defRPr sz="850"/>
            </a:lvl3pPr>
            <a:lvl4pPr marL="972053" indent="0">
              <a:buNone/>
              <a:defRPr sz="709"/>
            </a:lvl4pPr>
            <a:lvl5pPr marL="1296071" indent="0">
              <a:buNone/>
              <a:defRPr sz="709"/>
            </a:lvl5pPr>
            <a:lvl6pPr marL="1620088" indent="0">
              <a:buNone/>
              <a:defRPr sz="709"/>
            </a:lvl6pPr>
            <a:lvl7pPr marL="1944106" indent="0">
              <a:buNone/>
              <a:defRPr sz="709"/>
            </a:lvl7pPr>
            <a:lvl8pPr marL="2268123" indent="0">
              <a:buNone/>
              <a:defRPr sz="709"/>
            </a:lvl8pPr>
            <a:lvl9pPr marL="2592141" indent="0">
              <a:buNone/>
              <a:defRPr sz="709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858987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45512" y="345011"/>
            <a:ext cx="5589151" cy="12525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45512" y="1725046"/>
            <a:ext cx="5589151" cy="41116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45512" y="6006164"/>
            <a:ext cx="1458039" cy="3450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5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46558" y="6006164"/>
            <a:ext cx="2187059" cy="3450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5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6624" y="6006164"/>
            <a:ext cx="1458039" cy="3450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5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6541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648035" rtl="0" eaLnBrk="1" latinLnBrk="0" hangingPunct="1">
        <a:lnSpc>
          <a:spcPct val="90000"/>
        </a:lnSpc>
        <a:spcBef>
          <a:spcPct val="0"/>
        </a:spcBef>
        <a:buNone/>
        <a:defRPr sz="311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2009" indent="-162009" algn="l" defTabSz="648035" rtl="0" eaLnBrk="1" latinLnBrk="0" hangingPunct="1">
        <a:lnSpc>
          <a:spcPct val="90000"/>
        </a:lnSpc>
        <a:spcBef>
          <a:spcPts val="709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486026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10044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417" kern="1200">
          <a:solidFill>
            <a:schemeClr val="tx1"/>
          </a:solidFill>
          <a:latin typeface="+mn-lt"/>
          <a:ea typeface="+mn-ea"/>
          <a:cs typeface="+mn-cs"/>
        </a:defRPr>
      </a:lvl3pPr>
      <a:lvl4pPr marL="1134062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4pPr>
      <a:lvl5pPr marL="1458079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5pPr>
      <a:lvl6pPr marL="1782097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6pPr>
      <a:lvl7pPr marL="2106115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7pPr>
      <a:lvl8pPr marL="2430132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8pPr>
      <a:lvl9pPr marL="2754150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1pPr>
      <a:lvl2pPr marL="324018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2pPr>
      <a:lvl3pPr marL="648035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3pPr>
      <a:lvl4pPr marL="972053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4pPr>
      <a:lvl5pPr marL="1296071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5pPr>
      <a:lvl6pPr marL="1620088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6pPr>
      <a:lvl7pPr marL="1944106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7pPr>
      <a:lvl8pPr marL="2268123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8pPr>
      <a:lvl9pPr marL="2592141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Rectangle: Rounded Corners 22">
            <a:extLst>
              <a:ext uri="{FF2B5EF4-FFF2-40B4-BE49-F238E27FC236}">
                <a16:creationId xmlns:a16="http://schemas.microsoft.com/office/drawing/2014/main" id="{18D4BC60-410C-3186-A75D-6F07CD509FA4}"/>
              </a:ext>
            </a:extLst>
          </p:cNvPr>
          <p:cNvSpPr/>
          <p:nvPr/>
        </p:nvSpPr>
        <p:spPr>
          <a:xfrm>
            <a:off x="77921" y="85725"/>
            <a:ext cx="6324333" cy="6286500"/>
          </a:xfrm>
          <a:prstGeom prst="roundRect">
            <a:avLst>
              <a:gd name="adj" fmla="val 5878"/>
            </a:avLst>
          </a:prstGeom>
          <a:solidFill>
            <a:schemeClr val="accent2">
              <a:lumMod val="20000"/>
              <a:lumOff val="80000"/>
            </a:schemeClr>
          </a:solidFill>
          <a:ln w="38160">
            <a:solidFill>
              <a:srgbClr val="0369A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dcc:list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 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refType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="basic_2IndexTable"&gt;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55" name="Rectangle: Rounded Corners 23">
            <a:extLst>
              <a:ext uri="{FF2B5EF4-FFF2-40B4-BE49-F238E27FC236}">
                <a16:creationId xmlns:a16="http://schemas.microsoft.com/office/drawing/2014/main" id="{8F33C8C1-29BA-2C07-E753-5B315B413683}"/>
              </a:ext>
            </a:extLst>
          </p:cNvPr>
          <p:cNvSpPr/>
          <p:nvPr/>
        </p:nvSpPr>
        <p:spPr>
          <a:xfrm>
            <a:off x="276582" y="1108375"/>
            <a:ext cx="5927009" cy="40231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dcc:quantity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 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refType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="basic_tableIndex1"&gt;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60" name="Rectangle: Rounded Corners 29">
            <a:extLst>
              <a:ext uri="{FF2B5EF4-FFF2-40B4-BE49-F238E27FC236}">
                <a16:creationId xmlns:a16="http://schemas.microsoft.com/office/drawing/2014/main" id="{9C75189E-6AE8-D2AF-D951-462C23A2C79C}"/>
              </a:ext>
            </a:extLst>
          </p:cNvPr>
          <p:cNvSpPr/>
          <p:nvPr/>
        </p:nvSpPr>
        <p:spPr>
          <a:xfrm>
            <a:off x="276582" y="578625"/>
            <a:ext cx="5927009" cy="40231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dcc:quantity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 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refType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="basic_tableIndex0"&gt;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56" name="Rectangle: Rounded Corners 24">
            <a:extLst>
              <a:ext uri="{FF2B5EF4-FFF2-40B4-BE49-F238E27FC236}">
                <a16:creationId xmlns:a16="http://schemas.microsoft.com/office/drawing/2014/main" id="{CD4FA758-4DE7-2E64-712A-97429A6E9259}"/>
              </a:ext>
            </a:extLst>
          </p:cNvPr>
          <p:cNvSpPr/>
          <p:nvPr/>
        </p:nvSpPr>
        <p:spPr>
          <a:xfrm>
            <a:off x="276582" y="2697625"/>
            <a:ext cx="5970599" cy="40231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>
                <a:solidFill>
                  <a:srgbClr val="000000"/>
                </a:solidFill>
                <a:latin typeface="Consolas"/>
                <a:ea typeface="DejaVu Sans"/>
              </a:rPr>
              <a:t>&lt;dcc:quantity&gt;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58" name="Rectangle: Rounded Corners 27">
            <a:extLst>
              <a:ext uri="{FF2B5EF4-FFF2-40B4-BE49-F238E27FC236}">
                <a16:creationId xmlns:a16="http://schemas.microsoft.com/office/drawing/2014/main" id="{5A24C9E4-A256-09B4-611E-69328C864079}"/>
              </a:ext>
            </a:extLst>
          </p:cNvPr>
          <p:cNvSpPr/>
          <p:nvPr/>
        </p:nvSpPr>
        <p:spPr>
          <a:xfrm>
            <a:off x="279254" y="3380231"/>
            <a:ext cx="6001230" cy="1428923"/>
          </a:xfrm>
          <a:prstGeom prst="roundRect">
            <a:avLst>
              <a:gd name="adj" fmla="val 16667"/>
            </a:avLst>
          </a:prstGeom>
          <a:solidFill>
            <a:schemeClr val="accent4">
              <a:lumMod val="20000"/>
              <a:lumOff val="80000"/>
            </a:schemeClr>
          </a:solidFill>
          <a:ln w="38160">
            <a:solidFill>
              <a:srgbClr val="8E03A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de-DE" sz="1730" b="1" spc="-1">
                <a:solidFill>
                  <a:srgbClr val="000000"/>
                </a:solidFill>
                <a:latin typeface="Consolas"/>
                <a:ea typeface="DejaVu Sans"/>
              </a:rPr>
              <a:t>&lt;dcc:measurementMetaData&gt;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59" name="Rectangle: Rounded Corners 28">
            <a:extLst>
              <a:ext uri="{FF2B5EF4-FFF2-40B4-BE49-F238E27FC236}">
                <a16:creationId xmlns:a16="http://schemas.microsoft.com/office/drawing/2014/main" id="{936BAFD0-8C92-401D-DB5F-7D1A7E168238}"/>
              </a:ext>
            </a:extLst>
          </p:cNvPr>
          <p:cNvSpPr/>
          <p:nvPr/>
        </p:nvSpPr>
        <p:spPr>
          <a:xfrm>
            <a:off x="279254" y="4916393"/>
            <a:ext cx="5970599" cy="1360081"/>
          </a:xfrm>
          <a:prstGeom prst="roundRect">
            <a:avLst>
              <a:gd name="adj" fmla="val 16667"/>
            </a:avLst>
          </a:prstGeom>
          <a:solidFill>
            <a:schemeClr val="accent5">
              <a:lumMod val="20000"/>
              <a:lumOff val="80000"/>
            </a:schemeClr>
          </a:solidFill>
          <a:ln w="38160">
            <a:solidFill>
              <a:srgbClr val="C99C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de-DE" sz="1730" b="1" spc="-1">
                <a:solidFill>
                  <a:srgbClr val="000000"/>
                </a:solidFill>
                <a:latin typeface="Consolas"/>
                <a:ea typeface="DejaVu Sans"/>
              </a:rPr>
              <a:t>&lt;dcc:influenceCondition&gt;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61" name="Rectangle: Rounded Corners 36">
            <a:extLst>
              <a:ext uri="{FF2B5EF4-FFF2-40B4-BE49-F238E27FC236}">
                <a16:creationId xmlns:a16="http://schemas.microsoft.com/office/drawing/2014/main" id="{B203D2EC-9E43-19B4-2445-A5CB4C677186}"/>
              </a:ext>
            </a:extLst>
          </p:cNvPr>
          <p:cNvSpPr/>
          <p:nvPr/>
        </p:nvSpPr>
        <p:spPr>
          <a:xfrm>
            <a:off x="4085814" y="4408210"/>
            <a:ext cx="2023932" cy="31133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>
                <a:solidFill>
                  <a:srgbClr val="000000"/>
                </a:solidFill>
                <a:latin typeface="Consolas"/>
                <a:ea typeface="DejaVu Sans"/>
              </a:rPr>
              <a:t>&lt;dcc:quantity&gt;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62" name="Rectangle: Rounded Corners 36">
            <a:extLst>
              <a:ext uri="{FF2B5EF4-FFF2-40B4-BE49-F238E27FC236}">
                <a16:creationId xmlns:a16="http://schemas.microsoft.com/office/drawing/2014/main" id="{B6C48959-CE01-C6F7-2E9B-924BAC59FD6D}"/>
              </a:ext>
            </a:extLst>
          </p:cNvPr>
          <p:cNvSpPr/>
          <p:nvPr/>
        </p:nvSpPr>
        <p:spPr>
          <a:xfrm>
            <a:off x="4085814" y="4971288"/>
            <a:ext cx="2023932" cy="31133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>
                <a:solidFill>
                  <a:srgbClr val="000000"/>
                </a:solidFill>
                <a:latin typeface="Consolas"/>
                <a:ea typeface="DejaVu Sans"/>
              </a:rPr>
              <a:t>&lt;dcc:quantity&gt;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2" name="Rectangle: Rounded Corners 36">
            <a:extLst>
              <a:ext uri="{FF2B5EF4-FFF2-40B4-BE49-F238E27FC236}">
                <a16:creationId xmlns:a16="http://schemas.microsoft.com/office/drawing/2014/main" id="{FE4B4F00-8AA5-4542-F9B6-A60F9DAF1295}"/>
              </a:ext>
            </a:extLst>
          </p:cNvPr>
          <p:cNvSpPr/>
          <p:nvPr/>
        </p:nvSpPr>
        <p:spPr>
          <a:xfrm>
            <a:off x="4085814" y="5435019"/>
            <a:ext cx="2023932" cy="31133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>
                <a:solidFill>
                  <a:srgbClr val="000000"/>
                </a:solidFill>
                <a:latin typeface="Consolas"/>
                <a:ea typeface="DejaVu Sans"/>
              </a:rPr>
              <a:t>&lt;dcc:quantity&gt;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3" name="Rectangle: Rounded Corners 36">
            <a:extLst>
              <a:ext uri="{FF2B5EF4-FFF2-40B4-BE49-F238E27FC236}">
                <a16:creationId xmlns:a16="http://schemas.microsoft.com/office/drawing/2014/main" id="{2E63A5FA-0618-8B02-0CBA-D50B4C3D3B02}"/>
              </a:ext>
            </a:extLst>
          </p:cNvPr>
          <p:cNvSpPr/>
          <p:nvPr/>
        </p:nvSpPr>
        <p:spPr>
          <a:xfrm>
            <a:off x="4085814" y="5898751"/>
            <a:ext cx="2023932" cy="31133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>
                <a:solidFill>
                  <a:srgbClr val="000000"/>
                </a:solidFill>
                <a:latin typeface="Consolas"/>
                <a:ea typeface="DejaVu Sans"/>
              </a:rPr>
              <a:t>&lt;dcc:quantity&gt;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4" name="Rectangle: Rounded Corners 26">
            <a:extLst>
              <a:ext uri="{FF2B5EF4-FFF2-40B4-BE49-F238E27FC236}">
                <a16:creationId xmlns:a16="http://schemas.microsoft.com/office/drawing/2014/main" id="{2ED7C09A-3ADC-45FC-EEF8-331E31DF0FCA}"/>
              </a:ext>
            </a:extLst>
          </p:cNvPr>
          <p:cNvSpPr/>
          <p:nvPr/>
        </p:nvSpPr>
        <p:spPr>
          <a:xfrm>
            <a:off x="276582" y="2167875"/>
            <a:ext cx="5970599" cy="40231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dcc:quantity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5" name="Rectangle: Rounded Corners 26">
            <a:extLst>
              <a:ext uri="{FF2B5EF4-FFF2-40B4-BE49-F238E27FC236}">
                <a16:creationId xmlns:a16="http://schemas.microsoft.com/office/drawing/2014/main" id="{F167DEB9-2082-0653-B075-0FFF8440E167}"/>
              </a:ext>
            </a:extLst>
          </p:cNvPr>
          <p:cNvSpPr/>
          <p:nvPr/>
        </p:nvSpPr>
        <p:spPr>
          <a:xfrm>
            <a:off x="276582" y="1638125"/>
            <a:ext cx="5970599" cy="40231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dcc:quantity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6" name="Rectangle: Rounded Corners 36">
            <a:extLst>
              <a:ext uri="{FF2B5EF4-FFF2-40B4-BE49-F238E27FC236}">
                <a16:creationId xmlns:a16="http://schemas.microsoft.com/office/drawing/2014/main" id="{33C279A0-D5CF-225A-1DF3-944029D26E0C}"/>
              </a:ext>
            </a:extLst>
          </p:cNvPr>
          <p:cNvSpPr/>
          <p:nvPr/>
        </p:nvSpPr>
        <p:spPr>
          <a:xfrm>
            <a:off x="4085814" y="3952628"/>
            <a:ext cx="2023932" cy="31133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>
                <a:solidFill>
                  <a:srgbClr val="000000"/>
                </a:solidFill>
                <a:latin typeface="Consolas"/>
                <a:ea typeface="DejaVu Sans"/>
              </a:rPr>
              <a:t>&lt;dcc:quantity&gt;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7" name="Rectangle: Rounded Corners 36">
            <a:extLst>
              <a:ext uri="{FF2B5EF4-FFF2-40B4-BE49-F238E27FC236}">
                <a16:creationId xmlns:a16="http://schemas.microsoft.com/office/drawing/2014/main" id="{3A1EC187-255B-EBCB-4ABC-DD8D20029C9B}"/>
              </a:ext>
            </a:extLst>
          </p:cNvPr>
          <p:cNvSpPr/>
          <p:nvPr/>
        </p:nvSpPr>
        <p:spPr>
          <a:xfrm>
            <a:off x="4085814" y="3497045"/>
            <a:ext cx="2023932" cy="31133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>
                <a:solidFill>
                  <a:srgbClr val="000000"/>
                </a:solidFill>
                <a:latin typeface="Consolas"/>
                <a:ea typeface="DejaVu Sans"/>
              </a:rPr>
              <a:t>&lt;dcc:quantity&gt;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211732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85</Words>
  <Application>Microsoft Office PowerPoint</Application>
  <PresentationFormat>Custom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Consolas</vt:lpstr>
      <vt:lpstr>Office Theme</vt:lpstr>
      <vt:lpstr>PowerPoint Presentation</vt:lpstr>
    </vt:vector>
  </TitlesOfParts>
  <Company>2022-12_Office365AfE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Benedikt  Seeger</dc:creator>
  <cp:lastModifiedBy>Benedikt  Seeger</cp:lastModifiedBy>
  <cp:revision>6</cp:revision>
  <dcterms:created xsi:type="dcterms:W3CDTF">2025-02-21T10:09:16Z</dcterms:created>
  <dcterms:modified xsi:type="dcterms:W3CDTF">2025-03-17T07:53:28Z</dcterms:modified>
</cp:coreProperties>
</file>

<file path=docProps/thumbnail.jpeg>
</file>