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50577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60"/>
  </p:normalViewPr>
  <p:slideViewPr>
    <p:cSldViewPr snapToGrid="0">
      <p:cViewPr varScale="1">
        <p:scale>
          <a:sx n="164" d="100"/>
          <a:sy n="164" d="100"/>
        </p:scale>
        <p:origin x="104" y="7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27743"/>
            <a:ext cx="9144000" cy="1760855"/>
          </a:xfrm>
        </p:spPr>
        <p:txBody>
          <a:bodyPr anchor="b"/>
          <a:lstStyle>
            <a:lvl1pPr algn="ctr">
              <a:defRPr sz="442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656503"/>
            <a:ext cx="9144000" cy="1221124"/>
          </a:xfrm>
        </p:spPr>
        <p:txBody>
          <a:bodyPr/>
          <a:lstStyle>
            <a:lvl1pPr marL="0" indent="0" algn="ctr">
              <a:buNone/>
              <a:defRPr sz="1770"/>
            </a:lvl1pPr>
            <a:lvl2pPr marL="337185" indent="0" algn="ctr">
              <a:buNone/>
              <a:defRPr sz="1475"/>
            </a:lvl2pPr>
            <a:lvl3pPr marL="674370" indent="0" algn="ctr">
              <a:buNone/>
              <a:defRPr sz="1328"/>
            </a:lvl3pPr>
            <a:lvl4pPr marL="1011555" indent="0" algn="ctr">
              <a:buNone/>
              <a:defRPr sz="1180"/>
            </a:lvl4pPr>
            <a:lvl5pPr marL="1348740" indent="0" algn="ctr">
              <a:buNone/>
              <a:defRPr sz="1180"/>
            </a:lvl5pPr>
            <a:lvl6pPr marL="1685925" indent="0" algn="ctr">
              <a:buNone/>
              <a:defRPr sz="1180"/>
            </a:lvl6pPr>
            <a:lvl7pPr marL="2023110" indent="0" algn="ctr">
              <a:buNone/>
              <a:defRPr sz="1180"/>
            </a:lvl7pPr>
            <a:lvl8pPr marL="2360295" indent="0" algn="ctr">
              <a:buNone/>
              <a:defRPr sz="1180"/>
            </a:lvl8pPr>
            <a:lvl9pPr marL="2697480" indent="0" algn="ctr">
              <a:buNone/>
              <a:defRPr sz="11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586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6736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69279"/>
            <a:ext cx="2628900" cy="428623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69279"/>
            <a:ext cx="7734300" cy="428623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6787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3964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260932"/>
            <a:ext cx="10515600" cy="2103894"/>
          </a:xfrm>
        </p:spPr>
        <p:txBody>
          <a:bodyPr anchor="b"/>
          <a:lstStyle>
            <a:lvl1pPr>
              <a:defRPr sz="442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384729"/>
            <a:ext cx="10515600" cy="1106388"/>
          </a:xfrm>
        </p:spPr>
        <p:txBody>
          <a:bodyPr/>
          <a:lstStyle>
            <a:lvl1pPr marL="0" indent="0">
              <a:buNone/>
              <a:defRPr sz="1770">
                <a:solidFill>
                  <a:schemeClr val="tx1">
                    <a:tint val="82000"/>
                  </a:schemeClr>
                </a:solidFill>
              </a:defRPr>
            </a:lvl1pPr>
            <a:lvl2pPr marL="337185" indent="0">
              <a:buNone/>
              <a:defRPr sz="1475">
                <a:solidFill>
                  <a:schemeClr val="tx1">
                    <a:tint val="82000"/>
                  </a:schemeClr>
                </a:solidFill>
              </a:defRPr>
            </a:lvl2pPr>
            <a:lvl3pPr marL="674370" indent="0">
              <a:buNone/>
              <a:defRPr sz="1328">
                <a:solidFill>
                  <a:schemeClr val="tx1">
                    <a:tint val="82000"/>
                  </a:schemeClr>
                </a:solidFill>
              </a:defRPr>
            </a:lvl3pPr>
            <a:lvl4pPr marL="1011555" indent="0">
              <a:buNone/>
              <a:defRPr sz="1180">
                <a:solidFill>
                  <a:schemeClr val="tx1">
                    <a:tint val="82000"/>
                  </a:schemeClr>
                </a:solidFill>
              </a:defRPr>
            </a:lvl4pPr>
            <a:lvl5pPr marL="1348740" indent="0">
              <a:buNone/>
              <a:defRPr sz="1180">
                <a:solidFill>
                  <a:schemeClr val="tx1">
                    <a:tint val="82000"/>
                  </a:schemeClr>
                </a:solidFill>
              </a:defRPr>
            </a:lvl5pPr>
            <a:lvl6pPr marL="1685925" indent="0">
              <a:buNone/>
              <a:defRPr sz="1180">
                <a:solidFill>
                  <a:schemeClr val="tx1">
                    <a:tint val="82000"/>
                  </a:schemeClr>
                </a:solidFill>
              </a:defRPr>
            </a:lvl6pPr>
            <a:lvl7pPr marL="2023110" indent="0">
              <a:buNone/>
              <a:defRPr sz="1180">
                <a:solidFill>
                  <a:schemeClr val="tx1">
                    <a:tint val="82000"/>
                  </a:schemeClr>
                </a:solidFill>
              </a:defRPr>
            </a:lvl7pPr>
            <a:lvl8pPr marL="2360295" indent="0">
              <a:buNone/>
              <a:defRPr sz="1180">
                <a:solidFill>
                  <a:schemeClr val="tx1">
                    <a:tint val="82000"/>
                  </a:schemeClr>
                </a:solidFill>
              </a:defRPr>
            </a:lvl8pPr>
            <a:lvl9pPr marL="2697480" indent="0">
              <a:buNone/>
              <a:defRPr sz="118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2774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46398"/>
            <a:ext cx="5181600" cy="3209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46398"/>
            <a:ext cx="5181600" cy="3209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6344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69280"/>
            <a:ext cx="10515600" cy="9776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239858"/>
            <a:ext cx="5157787" cy="607635"/>
          </a:xfrm>
        </p:spPr>
        <p:txBody>
          <a:bodyPr anchor="b"/>
          <a:lstStyle>
            <a:lvl1pPr marL="0" indent="0">
              <a:buNone/>
              <a:defRPr sz="1770" b="1"/>
            </a:lvl1pPr>
            <a:lvl2pPr marL="337185" indent="0">
              <a:buNone/>
              <a:defRPr sz="1475" b="1"/>
            </a:lvl2pPr>
            <a:lvl3pPr marL="674370" indent="0">
              <a:buNone/>
              <a:defRPr sz="1328" b="1"/>
            </a:lvl3pPr>
            <a:lvl4pPr marL="1011555" indent="0">
              <a:buNone/>
              <a:defRPr sz="1180" b="1"/>
            </a:lvl4pPr>
            <a:lvl5pPr marL="1348740" indent="0">
              <a:buNone/>
              <a:defRPr sz="1180" b="1"/>
            </a:lvl5pPr>
            <a:lvl6pPr marL="1685925" indent="0">
              <a:buNone/>
              <a:defRPr sz="1180" b="1"/>
            </a:lvl6pPr>
            <a:lvl7pPr marL="2023110" indent="0">
              <a:buNone/>
              <a:defRPr sz="1180" b="1"/>
            </a:lvl7pPr>
            <a:lvl8pPr marL="2360295" indent="0">
              <a:buNone/>
              <a:defRPr sz="1180" b="1"/>
            </a:lvl8pPr>
            <a:lvl9pPr marL="2697480" indent="0">
              <a:buNone/>
              <a:defRPr sz="11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1847493"/>
            <a:ext cx="5157787" cy="27173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239858"/>
            <a:ext cx="5183188" cy="607635"/>
          </a:xfrm>
        </p:spPr>
        <p:txBody>
          <a:bodyPr anchor="b"/>
          <a:lstStyle>
            <a:lvl1pPr marL="0" indent="0">
              <a:buNone/>
              <a:defRPr sz="1770" b="1"/>
            </a:lvl1pPr>
            <a:lvl2pPr marL="337185" indent="0">
              <a:buNone/>
              <a:defRPr sz="1475" b="1"/>
            </a:lvl2pPr>
            <a:lvl3pPr marL="674370" indent="0">
              <a:buNone/>
              <a:defRPr sz="1328" b="1"/>
            </a:lvl3pPr>
            <a:lvl4pPr marL="1011555" indent="0">
              <a:buNone/>
              <a:defRPr sz="1180" b="1"/>
            </a:lvl4pPr>
            <a:lvl5pPr marL="1348740" indent="0">
              <a:buNone/>
              <a:defRPr sz="1180" b="1"/>
            </a:lvl5pPr>
            <a:lvl6pPr marL="1685925" indent="0">
              <a:buNone/>
              <a:defRPr sz="1180" b="1"/>
            </a:lvl6pPr>
            <a:lvl7pPr marL="2023110" indent="0">
              <a:buNone/>
              <a:defRPr sz="1180" b="1"/>
            </a:lvl7pPr>
            <a:lvl8pPr marL="2360295" indent="0">
              <a:buNone/>
              <a:defRPr sz="1180" b="1"/>
            </a:lvl8pPr>
            <a:lvl9pPr marL="2697480" indent="0">
              <a:buNone/>
              <a:defRPr sz="11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847493"/>
            <a:ext cx="5183188" cy="27173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6744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6016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4710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37185"/>
            <a:ext cx="3932237" cy="1180148"/>
          </a:xfrm>
        </p:spPr>
        <p:txBody>
          <a:bodyPr anchor="b"/>
          <a:lstStyle>
            <a:lvl1pPr>
              <a:defRPr sz="2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728227"/>
            <a:ext cx="6172200" cy="3594298"/>
          </a:xfrm>
        </p:spPr>
        <p:txBody>
          <a:bodyPr/>
          <a:lstStyle>
            <a:lvl1pPr>
              <a:defRPr sz="2360"/>
            </a:lvl1pPr>
            <a:lvl2pPr>
              <a:defRPr sz="2065"/>
            </a:lvl2pPr>
            <a:lvl3pPr>
              <a:defRPr sz="1770"/>
            </a:lvl3pPr>
            <a:lvl4pPr>
              <a:defRPr sz="1475"/>
            </a:lvl4pPr>
            <a:lvl5pPr>
              <a:defRPr sz="1475"/>
            </a:lvl5pPr>
            <a:lvl6pPr>
              <a:defRPr sz="1475"/>
            </a:lvl6pPr>
            <a:lvl7pPr>
              <a:defRPr sz="1475"/>
            </a:lvl7pPr>
            <a:lvl8pPr>
              <a:defRPr sz="1475"/>
            </a:lvl8pPr>
            <a:lvl9pPr>
              <a:defRPr sz="14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1517333"/>
            <a:ext cx="3932237" cy="2811046"/>
          </a:xfrm>
        </p:spPr>
        <p:txBody>
          <a:bodyPr/>
          <a:lstStyle>
            <a:lvl1pPr marL="0" indent="0">
              <a:buNone/>
              <a:defRPr sz="1180"/>
            </a:lvl1pPr>
            <a:lvl2pPr marL="337185" indent="0">
              <a:buNone/>
              <a:defRPr sz="1033"/>
            </a:lvl2pPr>
            <a:lvl3pPr marL="674370" indent="0">
              <a:buNone/>
              <a:defRPr sz="885"/>
            </a:lvl3pPr>
            <a:lvl4pPr marL="1011555" indent="0">
              <a:buNone/>
              <a:defRPr sz="738"/>
            </a:lvl4pPr>
            <a:lvl5pPr marL="1348740" indent="0">
              <a:buNone/>
              <a:defRPr sz="738"/>
            </a:lvl5pPr>
            <a:lvl6pPr marL="1685925" indent="0">
              <a:buNone/>
              <a:defRPr sz="738"/>
            </a:lvl6pPr>
            <a:lvl7pPr marL="2023110" indent="0">
              <a:buNone/>
              <a:defRPr sz="738"/>
            </a:lvl7pPr>
            <a:lvl8pPr marL="2360295" indent="0">
              <a:buNone/>
              <a:defRPr sz="738"/>
            </a:lvl8pPr>
            <a:lvl9pPr marL="2697480" indent="0">
              <a:buNone/>
              <a:defRPr sz="7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9142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37185"/>
            <a:ext cx="3932237" cy="1180148"/>
          </a:xfrm>
        </p:spPr>
        <p:txBody>
          <a:bodyPr anchor="b"/>
          <a:lstStyle>
            <a:lvl1pPr>
              <a:defRPr sz="2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728227"/>
            <a:ext cx="6172200" cy="3594298"/>
          </a:xfrm>
        </p:spPr>
        <p:txBody>
          <a:bodyPr anchor="t"/>
          <a:lstStyle>
            <a:lvl1pPr marL="0" indent="0">
              <a:buNone/>
              <a:defRPr sz="2360"/>
            </a:lvl1pPr>
            <a:lvl2pPr marL="337185" indent="0">
              <a:buNone/>
              <a:defRPr sz="2065"/>
            </a:lvl2pPr>
            <a:lvl3pPr marL="674370" indent="0">
              <a:buNone/>
              <a:defRPr sz="1770"/>
            </a:lvl3pPr>
            <a:lvl4pPr marL="1011555" indent="0">
              <a:buNone/>
              <a:defRPr sz="1475"/>
            </a:lvl4pPr>
            <a:lvl5pPr marL="1348740" indent="0">
              <a:buNone/>
              <a:defRPr sz="1475"/>
            </a:lvl5pPr>
            <a:lvl6pPr marL="1685925" indent="0">
              <a:buNone/>
              <a:defRPr sz="1475"/>
            </a:lvl6pPr>
            <a:lvl7pPr marL="2023110" indent="0">
              <a:buNone/>
              <a:defRPr sz="1475"/>
            </a:lvl7pPr>
            <a:lvl8pPr marL="2360295" indent="0">
              <a:buNone/>
              <a:defRPr sz="1475"/>
            </a:lvl8pPr>
            <a:lvl9pPr marL="2697480" indent="0">
              <a:buNone/>
              <a:defRPr sz="147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1517333"/>
            <a:ext cx="3932237" cy="2811046"/>
          </a:xfrm>
        </p:spPr>
        <p:txBody>
          <a:bodyPr/>
          <a:lstStyle>
            <a:lvl1pPr marL="0" indent="0">
              <a:buNone/>
              <a:defRPr sz="1180"/>
            </a:lvl1pPr>
            <a:lvl2pPr marL="337185" indent="0">
              <a:buNone/>
              <a:defRPr sz="1033"/>
            </a:lvl2pPr>
            <a:lvl3pPr marL="674370" indent="0">
              <a:buNone/>
              <a:defRPr sz="885"/>
            </a:lvl3pPr>
            <a:lvl4pPr marL="1011555" indent="0">
              <a:buNone/>
              <a:defRPr sz="738"/>
            </a:lvl4pPr>
            <a:lvl5pPr marL="1348740" indent="0">
              <a:buNone/>
              <a:defRPr sz="738"/>
            </a:lvl5pPr>
            <a:lvl6pPr marL="1685925" indent="0">
              <a:buNone/>
              <a:defRPr sz="738"/>
            </a:lvl6pPr>
            <a:lvl7pPr marL="2023110" indent="0">
              <a:buNone/>
              <a:defRPr sz="738"/>
            </a:lvl7pPr>
            <a:lvl8pPr marL="2360295" indent="0">
              <a:buNone/>
              <a:defRPr sz="738"/>
            </a:lvl8pPr>
            <a:lvl9pPr marL="2697480" indent="0">
              <a:buNone/>
              <a:defRPr sz="7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3813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69280"/>
            <a:ext cx="10515600" cy="977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346398"/>
            <a:ext cx="10515600" cy="3209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4687808"/>
            <a:ext cx="2743200" cy="2692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8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4687808"/>
            <a:ext cx="4114800" cy="2692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8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4687808"/>
            <a:ext cx="2743200" cy="2692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8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3330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74370" rtl="0" eaLnBrk="1" latinLnBrk="0" hangingPunct="1">
        <a:lnSpc>
          <a:spcPct val="90000"/>
        </a:lnSpc>
        <a:spcBef>
          <a:spcPct val="0"/>
        </a:spcBef>
        <a:buNone/>
        <a:defRPr sz="32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8593" indent="-168593" algn="l" defTabSz="674370" rtl="0" eaLnBrk="1" latinLnBrk="0" hangingPunct="1">
        <a:lnSpc>
          <a:spcPct val="90000"/>
        </a:lnSpc>
        <a:spcBef>
          <a:spcPts val="738"/>
        </a:spcBef>
        <a:buFont typeface="Arial" panose="020B0604020202020204" pitchFamily="34" charset="0"/>
        <a:buChar char="•"/>
        <a:defRPr sz="2065" kern="1200">
          <a:solidFill>
            <a:schemeClr val="tx1"/>
          </a:solidFill>
          <a:latin typeface="+mn-lt"/>
          <a:ea typeface="+mn-ea"/>
          <a:cs typeface="+mn-cs"/>
        </a:defRPr>
      </a:lvl1pPr>
      <a:lvl2pPr marL="505778" indent="-168593" algn="l" defTabSz="674370" rtl="0" eaLnBrk="1" latinLnBrk="0" hangingPunct="1">
        <a:lnSpc>
          <a:spcPct val="90000"/>
        </a:lnSpc>
        <a:spcBef>
          <a:spcPts val="369"/>
        </a:spcBef>
        <a:buFont typeface="Arial" panose="020B0604020202020204" pitchFamily="34" charset="0"/>
        <a:buChar char="•"/>
        <a:defRPr sz="1770" kern="1200">
          <a:solidFill>
            <a:schemeClr val="tx1"/>
          </a:solidFill>
          <a:latin typeface="+mn-lt"/>
          <a:ea typeface="+mn-ea"/>
          <a:cs typeface="+mn-cs"/>
        </a:defRPr>
      </a:lvl2pPr>
      <a:lvl3pPr marL="842963" indent="-168593" algn="l" defTabSz="674370" rtl="0" eaLnBrk="1" latinLnBrk="0" hangingPunct="1">
        <a:lnSpc>
          <a:spcPct val="90000"/>
        </a:lnSpc>
        <a:spcBef>
          <a:spcPts val="369"/>
        </a:spcBef>
        <a:buFont typeface="Arial" panose="020B0604020202020204" pitchFamily="34" charset="0"/>
        <a:buChar char="•"/>
        <a:defRPr sz="1475" kern="1200">
          <a:solidFill>
            <a:schemeClr val="tx1"/>
          </a:solidFill>
          <a:latin typeface="+mn-lt"/>
          <a:ea typeface="+mn-ea"/>
          <a:cs typeface="+mn-cs"/>
        </a:defRPr>
      </a:lvl3pPr>
      <a:lvl4pPr marL="1180148" indent="-168593" algn="l" defTabSz="674370" rtl="0" eaLnBrk="1" latinLnBrk="0" hangingPunct="1">
        <a:lnSpc>
          <a:spcPct val="90000"/>
        </a:lnSpc>
        <a:spcBef>
          <a:spcPts val="369"/>
        </a:spcBef>
        <a:buFont typeface="Arial" panose="020B0604020202020204" pitchFamily="34" charset="0"/>
        <a:buChar char="•"/>
        <a:defRPr sz="1328" kern="1200">
          <a:solidFill>
            <a:schemeClr val="tx1"/>
          </a:solidFill>
          <a:latin typeface="+mn-lt"/>
          <a:ea typeface="+mn-ea"/>
          <a:cs typeface="+mn-cs"/>
        </a:defRPr>
      </a:lvl4pPr>
      <a:lvl5pPr marL="1517333" indent="-168593" algn="l" defTabSz="674370" rtl="0" eaLnBrk="1" latinLnBrk="0" hangingPunct="1">
        <a:lnSpc>
          <a:spcPct val="90000"/>
        </a:lnSpc>
        <a:spcBef>
          <a:spcPts val="369"/>
        </a:spcBef>
        <a:buFont typeface="Arial" panose="020B0604020202020204" pitchFamily="34" charset="0"/>
        <a:buChar char="•"/>
        <a:defRPr sz="1328" kern="1200">
          <a:solidFill>
            <a:schemeClr val="tx1"/>
          </a:solidFill>
          <a:latin typeface="+mn-lt"/>
          <a:ea typeface="+mn-ea"/>
          <a:cs typeface="+mn-cs"/>
        </a:defRPr>
      </a:lvl5pPr>
      <a:lvl6pPr marL="1854518" indent="-168593" algn="l" defTabSz="674370" rtl="0" eaLnBrk="1" latinLnBrk="0" hangingPunct="1">
        <a:lnSpc>
          <a:spcPct val="90000"/>
        </a:lnSpc>
        <a:spcBef>
          <a:spcPts val="369"/>
        </a:spcBef>
        <a:buFont typeface="Arial" panose="020B0604020202020204" pitchFamily="34" charset="0"/>
        <a:buChar char="•"/>
        <a:defRPr sz="1328" kern="1200">
          <a:solidFill>
            <a:schemeClr val="tx1"/>
          </a:solidFill>
          <a:latin typeface="+mn-lt"/>
          <a:ea typeface="+mn-ea"/>
          <a:cs typeface="+mn-cs"/>
        </a:defRPr>
      </a:lvl6pPr>
      <a:lvl7pPr marL="2191703" indent="-168593" algn="l" defTabSz="674370" rtl="0" eaLnBrk="1" latinLnBrk="0" hangingPunct="1">
        <a:lnSpc>
          <a:spcPct val="90000"/>
        </a:lnSpc>
        <a:spcBef>
          <a:spcPts val="369"/>
        </a:spcBef>
        <a:buFont typeface="Arial" panose="020B0604020202020204" pitchFamily="34" charset="0"/>
        <a:buChar char="•"/>
        <a:defRPr sz="1328" kern="1200">
          <a:solidFill>
            <a:schemeClr val="tx1"/>
          </a:solidFill>
          <a:latin typeface="+mn-lt"/>
          <a:ea typeface="+mn-ea"/>
          <a:cs typeface="+mn-cs"/>
        </a:defRPr>
      </a:lvl7pPr>
      <a:lvl8pPr marL="2528888" indent="-168593" algn="l" defTabSz="674370" rtl="0" eaLnBrk="1" latinLnBrk="0" hangingPunct="1">
        <a:lnSpc>
          <a:spcPct val="90000"/>
        </a:lnSpc>
        <a:spcBef>
          <a:spcPts val="369"/>
        </a:spcBef>
        <a:buFont typeface="Arial" panose="020B0604020202020204" pitchFamily="34" charset="0"/>
        <a:buChar char="•"/>
        <a:defRPr sz="1328" kern="1200">
          <a:solidFill>
            <a:schemeClr val="tx1"/>
          </a:solidFill>
          <a:latin typeface="+mn-lt"/>
          <a:ea typeface="+mn-ea"/>
          <a:cs typeface="+mn-cs"/>
        </a:defRPr>
      </a:lvl8pPr>
      <a:lvl9pPr marL="2866073" indent="-168593" algn="l" defTabSz="674370" rtl="0" eaLnBrk="1" latinLnBrk="0" hangingPunct="1">
        <a:lnSpc>
          <a:spcPct val="90000"/>
        </a:lnSpc>
        <a:spcBef>
          <a:spcPts val="369"/>
        </a:spcBef>
        <a:buFont typeface="Arial" panose="020B0604020202020204" pitchFamily="34" charset="0"/>
        <a:buChar char="•"/>
        <a:defRPr sz="132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1pPr>
      <a:lvl2pPr marL="337185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2pPr>
      <a:lvl3pPr marL="674370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3pPr>
      <a:lvl4pPr marL="1011555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4pPr>
      <a:lvl5pPr marL="1348740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5pPr>
      <a:lvl6pPr marL="1685925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6pPr>
      <a:lvl7pPr marL="2023110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7pPr>
      <a:lvl8pPr marL="2360295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8pPr>
      <a:lvl9pPr marL="2697480" algn="l" defTabSz="674370" rtl="0" eaLnBrk="1" latinLnBrk="0" hangingPunct="1">
        <a:defRPr sz="132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405767C4-42A1-893E-B300-6FFD16B07D1B}"/>
              </a:ext>
            </a:extLst>
          </p:cNvPr>
          <p:cNvGrpSpPr/>
          <p:nvPr/>
        </p:nvGrpSpPr>
        <p:grpSpPr>
          <a:xfrm>
            <a:off x="91440" y="52939"/>
            <a:ext cx="12021954" cy="4966636"/>
            <a:chOff x="144000" y="1149840"/>
            <a:chExt cx="8906760" cy="3420000"/>
          </a:xfrm>
        </p:grpSpPr>
        <p:sp>
          <p:nvSpPr>
            <p:cNvPr id="14" name="Rectangle: Rounded Corners 14">
              <a:extLst>
                <a:ext uri="{FF2B5EF4-FFF2-40B4-BE49-F238E27FC236}">
                  <a16:creationId xmlns:a16="http://schemas.microsoft.com/office/drawing/2014/main" id="{A995062B-6913-A0E4-7DAC-5826B5AEB3D8}"/>
                </a:ext>
              </a:extLst>
            </p:cNvPr>
            <p:cNvSpPr/>
            <p:nvPr/>
          </p:nvSpPr>
          <p:spPr>
            <a:xfrm>
              <a:off x="4129920" y="1149840"/>
              <a:ext cx="4920840" cy="3420000"/>
            </a:xfrm>
            <a:prstGeom prst="roundRect">
              <a:avLst>
                <a:gd name="adj" fmla="val 3953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8160">
              <a:solidFill>
                <a:srgbClr val="0369A3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6375" tIns="33188" rIns="66375" bIns="33188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1" spc="-1">
                  <a:solidFill>
                    <a:srgbClr val="000000"/>
                  </a:solidFill>
                  <a:latin typeface="Consolas"/>
                  <a:ea typeface="DejaVu Sans"/>
                </a:rPr>
                <a:t>&lt;dcc:list refType="basic_1IndexTable"&gt;</a:t>
              </a:r>
              <a:endParaRPr lang="en-GB" sz="2000" b="1" spc="-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5" name="Rectangle: Rounded Corners 25">
              <a:extLst>
                <a:ext uri="{FF2B5EF4-FFF2-40B4-BE49-F238E27FC236}">
                  <a16:creationId xmlns:a16="http://schemas.microsoft.com/office/drawing/2014/main" id="{707EF29D-4B18-3CF1-C9D6-0A7F814481C2}"/>
                </a:ext>
              </a:extLst>
            </p:cNvPr>
            <p:cNvSpPr/>
            <p:nvPr/>
          </p:nvSpPr>
          <p:spPr>
            <a:xfrm>
              <a:off x="4210920" y="1620000"/>
              <a:ext cx="4758840" cy="2279880"/>
            </a:xfrm>
            <a:prstGeom prst="roundRect">
              <a:avLst>
                <a:gd name="adj" fmla="val 3516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8160">
              <a:solidFill>
                <a:srgbClr val="18A303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6375" tIns="33188" rIns="66375" bIns="33188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1" spc="-1" dirty="0">
                  <a:solidFill>
                    <a:srgbClr val="000000"/>
                  </a:solidFill>
                  <a:latin typeface="Consolas"/>
                  <a:ea typeface="DejaVu Sans"/>
                </a:rPr>
                <a:t>&lt;</a:t>
              </a:r>
              <a:r>
                <a:rPr lang="en-US" sz="2000" b="1" spc="-1" dirty="0" err="1">
                  <a:solidFill>
                    <a:srgbClr val="000000"/>
                  </a:solidFill>
                  <a:latin typeface="Consolas"/>
                  <a:ea typeface="DejaVu Sans"/>
                </a:rPr>
                <a:t>dcc:quantity</a:t>
              </a:r>
              <a:r>
                <a:rPr lang="en-US" sz="2000" b="1" spc="-1" dirty="0">
                  <a:solidFill>
                    <a:srgbClr val="000000"/>
                  </a:solidFill>
                  <a:latin typeface="Consolas"/>
                  <a:ea typeface="DejaVu Sans"/>
                </a:rPr>
                <a:t> </a:t>
              </a:r>
              <a:r>
                <a:rPr lang="en-US" sz="2000" b="1" spc="-1" dirty="0" err="1">
                  <a:solidFill>
                    <a:srgbClr val="000000"/>
                  </a:solidFill>
                  <a:latin typeface="Consolas"/>
                  <a:ea typeface="DejaVu Sans"/>
                </a:rPr>
                <a:t>refType</a:t>
              </a:r>
              <a:r>
                <a:rPr lang="en-US" sz="2000" b="1" spc="-1" dirty="0">
                  <a:solidFill>
                    <a:srgbClr val="000000"/>
                  </a:solidFill>
                  <a:latin typeface="Consolas"/>
                  <a:ea typeface="DejaVu Sans"/>
                </a:rPr>
                <a:t>="basic_tableIndex0 </a:t>
              </a:r>
              <a:r>
                <a:rPr lang="en-US" sz="2000" b="1" spc="-1" dirty="0" err="1">
                  <a:solidFill>
                    <a:srgbClr val="000000"/>
                  </a:solidFill>
                  <a:latin typeface="Consolas"/>
                  <a:ea typeface="DejaVu Sans"/>
                </a:rPr>
                <a:t>basic_namedReferences</a:t>
              </a:r>
              <a:r>
                <a:rPr lang="en-US" sz="2000" b="1" spc="-1" dirty="0">
                  <a:solidFill>
                    <a:srgbClr val="000000"/>
                  </a:solidFill>
                  <a:latin typeface="Consolas"/>
                  <a:ea typeface="DejaVu Sans"/>
                </a:rPr>
                <a:t> "&gt;</a:t>
              </a:r>
              <a:endParaRPr lang="en-GB" sz="2000" b="1" spc="-1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1B449681-75EE-9150-CD32-63265C0F3388}"/>
                </a:ext>
              </a:extLst>
            </p:cNvPr>
            <p:cNvSpPr/>
            <p:nvPr/>
          </p:nvSpPr>
          <p:spPr>
            <a:xfrm>
              <a:off x="4322160" y="2158920"/>
              <a:ext cx="4536000" cy="1638000"/>
            </a:xfrm>
            <a:prstGeom prst="roundRect">
              <a:avLst>
                <a:gd name="adj" fmla="val 7341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8160">
              <a:solidFill>
                <a:srgbClr val="C99C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6375" tIns="33188" rIns="66375" bIns="33188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1" spc="-1">
                  <a:solidFill>
                    <a:srgbClr val="000000"/>
                  </a:solidFill>
                  <a:latin typeface="Consolas"/>
                  <a:ea typeface="DejaVu Sans"/>
                </a:rPr>
                <a:t>&lt;dcc:noQuantity&gt;</a:t>
              </a:r>
              <a:endParaRPr lang="en-GB" sz="2000" b="1" spc="-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D0794E26-FBE0-0758-C594-63909D1DCC51}"/>
                </a:ext>
              </a:extLst>
            </p:cNvPr>
            <p:cNvSpPr/>
            <p:nvPr/>
          </p:nvSpPr>
          <p:spPr>
            <a:xfrm>
              <a:off x="4210560" y="4021920"/>
              <a:ext cx="4759200" cy="424800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38160">
              <a:solidFill>
                <a:srgbClr val="18A303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6375" tIns="33188" rIns="66375" bIns="33188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1" spc="-1">
                  <a:solidFill>
                    <a:srgbClr val="000000"/>
                  </a:solidFill>
                  <a:latin typeface="Consolas"/>
                  <a:ea typeface="DejaVu Sans"/>
                </a:rPr>
                <a:t>&lt;dcc:quantity&gt;</a:t>
              </a:r>
              <a:endParaRPr lang="en-GB" sz="2000" b="1" spc="-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1081D018-9B7D-54EE-30ED-89E82F8DCED9}"/>
                </a:ext>
              </a:extLst>
            </p:cNvPr>
            <p:cNvSpPr/>
            <p:nvPr/>
          </p:nvSpPr>
          <p:spPr>
            <a:xfrm>
              <a:off x="144000" y="2062080"/>
              <a:ext cx="3780000" cy="1898640"/>
            </a:xfrm>
            <a:prstGeom prst="roundRect">
              <a:avLst>
                <a:gd name="adj" fmla="val 5251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38160">
              <a:solidFill>
                <a:srgbClr val="0369A3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6375" tIns="33188" rIns="66375" bIns="33188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1" spc="-1">
                  <a:solidFill>
                    <a:srgbClr val="000000"/>
                  </a:solidFill>
                  <a:latin typeface="Consolas"/>
                  <a:ea typeface="DejaVu Sans"/>
                </a:rPr>
                <a:t>&lt;dcc:items&gt;</a:t>
              </a:r>
              <a:endParaRPr lang="en-GB" sz="2000" b="1" spc="-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161B5C44-CE40-1547-CC8F-17ADA0F4CC88}"/>
                </a:ext>
              </a:extLst>
            </p:cNvPr>
            <p:cNvSpPr/>
            <p:nvPr/>
          </p:nvSpPr>
          <p:spPr>
            <a:xfrm>
              <a:off x="232200" y="2674800"/>
              <a:ext cx="3603960" cy="418680"/>
            </a:xfrm>
            <a:prstGeom prst="roundRect">
              <a:avLst>
                <a:gd name="adj" fmla="val 16667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38160">
              <a:solidFill>
                <a:srgbClr val="A33E03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6375" tIns="33188" rIns="66375" bIns="33188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1" spc="-1">
                  <a:solidFill>
                    <a:srgbClr val="000000"/>
                  </a:solidFill>
                  <a:latin typeface="Consolas"/>
                  <a:ea typeface="DejaVu Sans"/>
                </a:rPr>
                <a:t>&lt;dcc:item id="EYSIKDJA"&gt;</a:t>
              </a:r>
              <a:endParaRPr lang="en-GB" sz="2000" b="1" spc="-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B049D368-BABE-36C4-1D09-B6442634A99C}"/>
                </a:ext>
              </a:extLst>
            </p:cNvPr>
            <p:cNvSpPr/>
            <p:nvPr/>
          </p:nvSpPr>
          <p:spPr>
            <a:xfrm>
              <a:off x="232200" y="3247200"/>
              <a:ext cx="3603960" cy="418680"/>
            </a:xfrm>
            <a:prstGeom prst="roundRect">
              <a:avLst>
                <a:gd name="adj" fmla="val 16667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38160">
              <a:solidFill>
                <a:srgbClr val="A33E03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6375" tIns="33188" rIns="66375" bIns="33188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1" spc="-1">
                  <a:solidFill>
                    <a:srgbClr val="000000"/>
                  </a:solidFill>
                  <a:latin typeface="Consolas"/>
                  <a:ea typeface="DejaVu Sans"/>
                </a:rPr>
                <a:t>&lt;dcc:item id="ZRYVPVGW"&gt;</a:t>
              </a:r>
              <a:endParaRPr lang="en-GB" sz="2000" b="1" spc="-1">
                <a:solidFill>
                  <a:srgbClr val="FFFFFF"/>
                </a:solidFill>
                <a:latin typeface="Arial"/>
              </a:endParaRPr>
            </a:p>
          </p:txBody>
        </p:sp>
        <p:cxnSp>
          <p:nvCxnSpPr>
            <p:cNvPr id="21" name="Straight Arrow Connector 17">
              <a:extLst>
                <a:ext uri="{FF2B5EF4-FFF2-40B4-BE49-F238E27FC236}">
                  <a16:creationId xmlns:a16="http://schemas.microsoft.com/office/drawing/2014/main" id="{A6A8DD0F-25F0-02DA-C154-6FF46EB7501A}"/>
                </a:ext>
              </a:extLst>
            </p:cNvPr>
            <p:cNvCxnSpPr>
              <a:stCxn id="24" idx="1"/>
              <a:endCxn id="19" idx="3"/>
            </p:cNvCxnSpPr>
            <p:nvPr/>
          </p:nvCxnSpPr>
          <p:spPr>
            <a:xfrm flipH="1">
              <a:off x="3836160" y="2876040"/>
              <a:ext cx="621360" cy="8280"/>
            </a:xfrm>
            <a:prstGeom prst="straightConnector1">
              <a:avLst/>
            </a:prstGeom>
            <a:ln w="50760">
              <a:solidFill>
                <a:srgbClr val="8E03A3"/>
              </a:solidFill>
              <a:round/>
              <a:tailEnd type="arrow" w="lg" len="med"/>
            </a:ln>
          </p:spPr>
        </p:cxnSp>
        <p:cxnSp>
          <p:nvCxnSpPr>
            <p:cNvPr id="22" name="Straight Arrow Connector 19">
              <a:extLst>
                <a:ext uri="{FF2B5EF4-FFF2-40B4-BE49-F238E27FC236}">
                  <a16:creationId xmlns:a16="http://schemas.microsoft.com/office/drawing/2014/main" id="{1E876FC7-032F-851B-9ED7-7FD6A8EC7ADC}"/>
                </a:ext>
              </a:extLst>
            </p:cNvPr>
            <p:cNvCxnSpPr>
              <a:stCxn id="24" idx="1"/>
            </p:cNvCxnSpPr>
            <p:nvPr/>
          </p:nvCxnSpPr>
          <p:spPr>
            <a:xfrm>
              <a:off x="4457160" y="2876040"/>
              <a:ext cx="2502360" cy="915120"/>
            </a:xfrm>
            <a:prstGeom prst="straightConnector1">
              <a:avLst/>
            </a:prstGeom>
            <a:ln w="6480">
              <a:noFill/>
            </a:ln>
          </p:spPr>
        </p:cxnSp>
        <p:cxnSp>
          <p:nvCxnSpPr>
            <p:cNvPr id="23" name="Straight Arrow Connector 23">
              <a:extLst>
                <a:ext uri="{FF2B5EF4-FFF2-40B4-BE49-F238E27FC236}">
                  <a16:creationId xmlns:a16="http://schemas.microsoft.com/office/drawing/2014/main" id="{D3E44CA4-4E8A-CDEA-003B-0908DE7C9469}"/>
                </a:ext>
              </a:extLst>
            </p:cNvPr>
            <p:cNvCxnSpPr>
              <a:stCxn id="25" idx="1"/>
              <a:endCxn id="20" idx="3"/>
            </p:cNvCxnSpPr>
            <p:nvPr/>
          </p:nvCxnSpPr>
          <p:spPr>
            <a:xfrm flipH="1">
              <a:off x="3836160" y="3455640"/>
              <a:ext cx="619200" cy="1080"/>
            </a:xfrm>
            <a:prstGeom prst="straightConnector1">
              <a:avLst/>
            </a:prstGeom>
            <a:ln w="50760">
              <a:solidFill>
                <a:srgbClr val="8E03A3"/>
              </a:solidFill>
              <a:round/>
              <a:tailEnd type="arrow" w="lg" len="med"/>
            </a:ln>
          </p:spPr>
        </p:cxnSp>
        <p:sp>
          <p:nvSpPr>
            <p:cNvPr id="24" name="Rectangle: Rounded Corners 20">
              <a:extLst>
                <a:ext uri="{FF2B5EF4-FFF2-40B4-BE49-F238E27FC236}">
                  <a16:creationId xmlns:a16="http://schemas.microsoft.com/office/drawing/2014/main" id="{3FB64434-C7ED-8711-E59D-BDF3692180BA}"/>
                </a:ext>
              </a:extLst>
            </p:cNvPr>
            <p:cNvSpPr/>
            <p:nvPr/>
          </p:nvSpPr>
          <p:spPr>
            <a:xfrm>
              <a:off x="4457160" y="2666880"/>
              <a:ext cx="4266360" cy="418680"/>
            </a:xfrm>
            <a:prstGeom prst="roundRect">
              <a:avLst>
                <a:gd name="adj" fmla="val 16667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8160">
              <a:solidFill>
                <a:srgbClr val="8E03A3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6375" tIns="33188" rIns="66375" bIns="33188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1" spc="-1">
                  <a:solidFill>
                    <a:srgbClr val="000000"/>
                  </a:solidFill>
                  <a:latin typeface="Consolas"/>
                  <a:ea typeface="DejaVu Sans"/>
                </a:rPr>
                <a:t>&lt;dcc:content refID="EYSIKDJA"&gt;</a:t>
              </a:r>
              <a:endParaRPr lang="en-GB" sz="2000" b="1" spc="-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5" name="Rectangle: Rounded Corners 21">
              <a:extLst>
                <a:ext uri="{FF2B5EF4-FFF2-40B4-BE49-F238E27FC236}">
                  <a16:creationId xmlns:a16="http://schemas.microsoft.com/office/drawing/2014/main" id="{8C571638-8F3B-2B3D-600D-C795AEB6556F}"/>
                </a:ext>
              </a:extLst>
            </p:cNvPr>
            <p:cNvSpPr/>
            <p:nvPr/>
          </p:nvSpPr>
          <p:spPr>
            <a:xfrm>
              <a:off x="4455000" y="3246480"/>
              <a:ext cx="4270320" cy="418680"/>
            </a:xfrm>
            <a:prstGeom prst="roundRect">
              <a:avLst>
                <a:gd name="adj" fmla="val 16667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8160">
              <a:solidFill>
                <a:srgbClr val="8E03A3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6375" tIns="33188" rIns="66375" bIns="33188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2000" b="1" spc="-1">
                  <a:solidFill>
                    <a:srgbClr val="000000"/>
                  </a:solidFill>
                  <a:latin typeface="Consolas"/>
                  <a:ea typeface="DejaVu Sans"/>
                </a:rPr>
                <a:t>&lt;dcc:content refID="ZRYVPVGW"&gt;</a:t>
              </a:r>
              <a:endParaRPr lang="en-GB" sz="2000" b="1" spc="-1">
                <a:solidFill>
                  <a:srgbClr val="FFFFFF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173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70</Words>
  <Application>Microsoft Office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Consolas</vt:lpstr>
      <vt:lpstr>Office Theme</vt:lpstr>
      <vt:lpstr>PowerPoint Presentation</vt:lpstr>
    </vt:vector>
  </TitlesOfParts>
  <Company>2022-12_Office365AfE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Benedikt  Seeger</dc:creator>
  <cp:lastModifiedBy>Benedikt  Seeger</cp:lastModifiedBy>
  <cp:revision>3</cp:revision>
  <dcterms:created xsi:type="dcterms:W3CDTF">2025-02-21T10:09:16Z</dcterms:created>
  <dcterms:modified xsi:type="dcterms:W3CDTF">2025-03-17T07:50:26Z</dcterms:modified>
</cp:coreProperties>
</file>