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480175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6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6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060529"/>
            <a:ext cx="5508149" cy="2256061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3403592"/>
            <a:ext cx="4860131" cy="1564542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28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58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345009"/>
            <a:ext cx="1397288" cy="54916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345009"/>
            <a:ext cx="4110861" cy="54916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3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47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615546"/>
            <a:ext cx="5589151" cy="2695572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4336619"/>
            <a:ext cx="5589151" cy="141753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>
                    <a:tint val="82000"/>
                  </a:schemeClr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82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82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416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3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45011"/>
            <a:ext cx="5589151" cy="12525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588543"/>
            <a:ext cx="2741417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2367064"/>
            <a:ext cx="2741417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588543"/>
            <a:ext cx="2754918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2367064"/>
            <a:ext cx="2754918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75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77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14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933027"/>
            <a:ext cx="3280589" cy="4605124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69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933027"/>
            <a:ext cx="3280589" cy="4605124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89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345011"/>
            <a:ext cx="558915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725046"/>
            <a:ext cx="558915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6006164"/>
            <a:ext cx="218705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54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: Rounded Corners 22">
            <a:extLst>
              <a:ext uri="{FF2B5EF4-FFF2-40B4-BE49-F238E27FC236}">
                <a16:creationId xmlns:a16="http://schemas.microsoft.com/office/drawing/2014/main" id="{18D4BC60-410C-3186-A75D-6F07CD509FA4}"/>
              </a:ext>
            </a:extLst>
          </p:cNvPr>
          <p:cNvSpPr/>
          <p:nvPr/>
        </p:nvSpPr>
        <p:spPr>
          <a:xfrm>
            <a:off x="77921" y="85725"/>
            <a:ext cx="6324333" cy="6286500"/>
          </a:xfrm>
          <a:prstGeom prst="roundRect">
            <a:avLst>
              <a:gd name="adj" fmla="val 5878"/>
            </a:avLst>
          </a:prstGeom>
          <a:solidFill>
            <a:schemeClr val="accent2">
              <a:lumMod val="20000"/>
              <a:lumOff val="80000"/>
            </a:schemeClr>
          </a:solidFill>
          <a:ln w="38160">
            <a:solidFill>
              <a:srgbClr val="0369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dcc:list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="basic_2IndexTable"&gt;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Rectangle: Rounded Corners 23">
            <a:extLst>
              <a:ext uri="{FF2B5EF4-FFF2-40B4-BE49-F238E27FC236}">
                <a16:creationId xmlns:a16="http://schemas.microsoft.com/office/drawing/2014/main" id="{8F33C8C1-29BA-2C07-E753-5B315B413683}"/>
              </a:ext>
            </a:extLst>
          </p:cNvPr>
          <p:cNvSpPr/>
          <p:nvPr/>
        </p:nvSpPr>
        <p:spPr>
          <a:xfrm>
            <a:off x="276582" y="1108375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="basic_tableIndex1"&gt;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Rectangle: Rounded Corners 29">
            <a:extLst>
              <a:ext uri="{FF2B5EF4-FFF2-40B4-BE49-F238E27FC236}">
                <a16:creationId xmlns:a16="http://schemas.microsoft.com/office/drawing/2014/main" id="{9C75189E-6AE8-D2AF-D951-462C23A2C79C}"/>
              </a:ext>
            </a:extLst>
          </p:cNvPr>
          <p:cNvSpPr/>
          <p:nvPr/>
        </p:nvSpPr>
        <p:spPr>
          <a:xfrm>
            <a:off x="276582" y="578625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="basic_tableIndex0"&gt;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Rectangle: Rounded Corners 24">
            <a:extLst>
              <a:ext uri="{FF2B5EF4-FFF2-40B4-BE49-F238E27FC236}">
                <a16:creationId xmlns:a16="http://schemas.microsoft.com/office/drawing/2014/main" id="{CD4FA758-4DE7-2E64-712A-97429A6E9259}"/>
              </a:ext>
            </a:extLst>
          </p:cNvPr>
          <p:cNvSpPr/>
          <p:nvPr/>
        </p:nvSpPr>
        <p:spPr>
          <a:xfrm>
            <a:off x="276582" y="269762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Rectangle: Rounded Corners 27">
            <a:extLst>
              <a:ext uri="{FF2B5EF4-FFF2-40B4-BE49-F238E27FC236}">
                <a16:creationId xmlns:a16="http://schemas.microsoft.com/office/drawing/2014/main" id="{5A24C9E4-A256-09B4-611E-69328C864079}"/>
              </a:ext>
            </a:extLst>
          </p:cNvPr>
          <p:cNvSpPr/>
          <p:nvPr/>
        </p:nvSpPr>
        <p:spPr>
          <a:xfrm>
            <a:off x="279254" y="3380231"/>
            <a:ext cx="6001230" cy="1428923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8160">
            <a:solidFill>
              <a:srgbClr val="8E03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730" b="1" spc="-1">
                <a:solidFill>
                  <a:srgbClr val="000000"/>
                </a:solidFill>
                <a:latin typeface="Consolas"/>
                <a:ea typeface="DejaVu Sans"/>
              </a:rPr>
              <a:t>&lt;dcc:measurementMetaData&gt;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Rectangle: Rounded Corners 28">
            <a:extLst>
              <a:ext uri="{FF2B5EF4-FFF2-40B4-BE49-F238E27FC236}">
                <a16:creationId xmlns:a16="http://schemas.microsoft.com/office/drawing/2014/main" id="{936BAFD0-8C92-401D-DB5F-7D1A7E168238}"/>
              </a:ext>
            </a:extLst>
          </p:cNvPr>
          <p:cNvSpPr/>
          <p:nvPr/>
        </p:nvSpPr>
        <p:spPr>
          <a:xfrm>
            <a:off x="279254" y="4916393"/>
            <a:ext cx="5970599" cy="1360081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38160">
            <a:solidFill>
              <a:srgbClr val="C99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730" b="1" spc="-1">
                <a:solidFill>
                  <a:srgbClr val="000000"/>
                </a:solidFill>
                <a:latin typeface="Consolas"/>
                <a:ea typeface="DejaVu Sans"/>
              </a:rPr>
              <a:t>&lt;dcc:influenceCondition&gt;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Rectangle: Rounded Corners 36">
            <a:extLst>
              <a:ext uri="{FF2B5EF4-FFF2-40B4-BE49-F238E27FC236}">
                <a16:creationId xmlns:a16="http://schemas.microsoft.com/office/drawing/2014/main" id="{B203D2EC-9E43-19B4-2445-A5CB4C677186}"/>
              </a:ext>
            </a:extLst>
          </p:cNvPr>
          <p:cNvSpPr/>
          <p:nvPr/>
        </p:nvSpPr>
        <p:spPr>
          <a:xfrm>
            <a:off x="4085814" y="4408210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Rectangle: Rounded Corners 36">
            <a:extLst>
              <a:ext uri="{FF2B5EF4-FFF2-40B4-BE49-F238E27FC236}">
                <a16:creationId xmlns:a16="http://schemas.microsoft.com/office/drawing/2014/main" id="{B6C48959-CE01-C6F7-2E9B-924BAC59FD6D}"/>
              </a:ext>
            </a:extLst>
          </p:cNvPr>
          <p:cNvSpPr/>
          <p:nvPr/>
        </p:nvSpPr>
        <p:spPr>
          <a:xfrm>
            <a:off x="4085814" y="4971288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Rectangle: Rounded Corners 36">
            <a:extLst>
              <a:ext uri="{FF2B5EF4-FFF2-40B4-BE49-F238E27FC236}">
                <a16:creationId xmlns:a16="http://schemas.microsoft.com/office/drawing/2014/main" id="{FE4B4F00-8AA5-4542-F9B6-A60F9DAF1295}"/>
              </a:ext>
            </a:extLst>
          </p:cNvPr>
          <p:cNvSpPr/>
          <p:nvPr/>
        </p:nvSpPr>
        <p:spPr>
          <a:xfrm>
            <a:off x="4085814" y="5435019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Rectangle: Rounded Corners 36">
            <a:extLst>
              <a:ext uri="{FF2B5EF4-FFF2-40B4-BE49-F238E27FC236}">
                <a16:creationId xmlns:a16="http://schemas.microsoft.com/office/drawing/2014/main" id="{2E63A5FA-0618-8B02-0CBA-D50B4C3D3B02}"/>
              </a:ext>
            </a:extLst>
          </p:cNvPr>
          <p:cNvSpPr/>
          <p:nvPr/>
        </p:nvSpPr>
        <p:spPr>
          <a:xfrm>
            <a:off x="4085814" y="5898751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Rectangle: Rounded Corners 26">
            <a:extLst>
              <a:ext uri="{FF2B5EF4-FFF2-40B4-BE49-F238E27FC236}">
                <a16:creationId xmlns:a16="http://schemas.microsoft.com/office/drawing/2014/main" id="{2ED7C09A-3ADC-45FC-EEF8-331E31DF0FCA}"/>
              </a:ext>
            </a:extLst>
          </p:cNvPr>
          <p:cNvSpPr/>
          <p:nvPr/>
        </p:nvSpPr>
        <p:spPr>
          <a:xfrm>
            <a:off x="276582" y="216787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tangle: Rounded Corners 26">
            <a:extLst>
              <a:ext uri="{FF2B5EF4-FFF2-40B4-BE49-F238E27FC236}">
                <a16:creationId xmlns:a16="http://schemas.microsoft.com/office/drawing/2014/main" id="{F167DEB9-2082-0653-B075-0FFF8440E167}"/>
              </a:ext>
            </a:extLst>
          </p:cNvPr>
          <p:cNvSpPr/>
          <p:nvPr/>
        </p:nvSpPr>
        <p:spPr>
          <a:xfrm>
            <a:off x="276582" y="163812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tangle: Rounded Corners 36">
            <a:extLst>
              <a:ext uri="{FF2B5EF4-FFF2-40B4-BE49-F238E27FC236}">
                <a16:creationId xmlns:a16="http://schemas.microsoft.com/office/drawing/2014/main" id="{33C279A0-D5CF-225A-1DF3-944029D26E0C}"/>
              </a:ext>
            </a:extLst>
          </p:cNvPr>
          <p:cNvSpPr/>
          <p:nvPr/>
        </p:nvSpPr>
        <p:spPr>
          <a:xfrm>
            <a:off x="4085814" y="3952628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Rectangle: Rounded Corners 36">
            <a:extLst>
              <a:ext uri="{FF2B5EF4-FFF2-40B4-BE49-F238E27FC236}">
                <a16:creationId xmlns:a16="http://schemas.microsoft.com/office/drawing/2014/main" id="{3A1EC187-255B-EBCB-4ABC-DD8D20029C9B}"/>
              </a:ext>
            </a:extLst>
          </p:cNvPr>
          <p:cNvSpPr/>
          <p:nvPr/>
        </p:nvSpPr>
        <p:spPr>
          <a:xfrm>
            <a:off x="4085814" y="3497045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7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85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>2022-12_Office365AfE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Benedikt  Seeger</dc:creator>
  <cp:lastModifiedBy>Benedikt  Seeger</cp:lastModifiedBy>
  <cp:revision>6</cp:revision>
  <dcterms:created xsi:type="dcterms:W3CDTF">2025-02-21T10:09:16Z</dcterms:created>
  <dcterms:modified xsi:type="dcterms:W3CDTF">2025-03-17T07:53:28Z</dcterms:modified>
</cp:coreProperties>
</file>