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480175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6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6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060529"/>
            <a:ext cx="5508149" cy="2256061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3403592"/>
            <a:ext cx="4860131" cy="1564542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28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5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345009"/>
            <a:ext cx="1397288" cy="54916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345009"/>
            <a:ext cx="4110861" cy="54916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615546"/>
            <a:ext cx="5589151" cy="2695572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4336619"/>
            <a:ext cx="5589151" cy="141753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82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82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16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3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45011"/>
            <a:ext cx="5589151" cy="1252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588543"/>
            <a:ext cx="2741417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367064"/>
            <a:ext cx="2741417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588543"/>
            <a:ext cx="2754918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367064"/>
            <a:ext cx="2754918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75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77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1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933027"/>
            <a:ext cx="3280589" cy="4605124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9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933027"/>
            <a:ext cx="3280589" cy="4605124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9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345011"/>
            <a:ext cx="558915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725046"/>
            <a:ext cx="558915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6006164"/>
            <a:ext cx="218705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54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: Rounded Corners 22">
            <a:extLst>
              <a:ext uri="{FF2B5EF4-FFF2-40B4-BE49-F238E27FC236}">
                <a16:creationId xmlns:a16="http://schemas.microsoft.com/office/drawing/2014/main" id="{18D4BC60-410C-3186-A75D-6F07CD509FA4}"/>
              </a:ext>
            </a:extLst>
          </p:cNvPr>
          <p:cNvSpPr/>
          <p:nvPr/>
        </p:nvSpPr>
        <p:spPr>
          <a:xfrm>
            <a:off x="77921" y="85725"/>
            <a:ext cx="6324333" cy="6286500"/>
          </a:xfrm>
          <a:prstGeom prst="roundRect">
            <a:avLst>
              <a:gd name="adj" fmla="val 5878"/>
            </a:avLst>
          </a:prstGeom>
          <a:solidFill>
            <a:schemeClr val="accent2">
              <a:lumMod val="20000"/>
              <a:lumOff val="8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="basic_2IndexFlatTable"&gt;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Rectangle: Rounded Corners 22">
            <a:extLst>
              <a:ext uri="{FF2B5EF4-FFF2-40B4-BE49-F238E27FC236}">
                <a16:creationId xmlns:a16="http://schemas.microsoft.com/office/drawing/2014/main" id="{2DD2FBBA-55F0-8E9A-A92D-DDB91FADB210}"/>
              </a:ext>
            </a:extLst>
          </p:cNvPr>
          <p:cNvSpPr/>
          <p:nvPr/>
        </p:nvSpPr>
        <p:spPr>
          <a:xfrm>
            <a:off x="230322" y="590549"/>
            <a:ext cx="6084753" cy="1866705"/>
          </a:xfrm>
          <a:prstGeom prst="roundRect">
            <a:avLst>
              <a:gd name="adj" fmla="val 5878"/>
            </a:avLst>
          </a:prstGeom>
          <a:solidFill>
            <a:schemeClr val="accent2">
              <a:lumMod val="60000"/>
              <a:lumOff val="4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basic_flatTableIndices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ectangle: Rounded Corners 23">
            <a:extLst>
              <a:ext uri="{FF2B5EF4-FFF2-40B4-BE49-F238E27FC236}">
                <a16:creationId xmlns:a16="http://schemas.microsoft.com/office/drawing/2014/main" id="{8F33C8C1-29BA-2C07-E753-5B315B413683}"/>
              </a:ext>
            </a:extLst>
          </p:cNvPr>
          <p:cNvSpPr/>
          <p:nvPr/>
        </p:nvSpPr>
        <p:spPr>
          <a:xfrm>
            <a:off x="322844" y="1565714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="basic_flatTableIndex1"&gt;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Rectangle: Rounded Corners 29">
            <a:extLst>
              <a:ext uri="{FF2B5EF4-FFF2-40B4-BE49-F238E27FC236}">
                <a16:creationId xmlns:a16="http://schemas.microsoft.com/office/drawing/2014/main" id="{9C75189E-6AE8-D2AF-D951-462C23A2C79C}"/>
              </a:ext>
            </a:extLst>
          </p:cNvPr>
          <p:cNvSpPr/>
          <p:nvPr/>
        </p:nvSpPr>
        <p:spPr>
          <a:xfrm>
            <a:off x="322844" y="1015772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="basic_flatTableIndex0"&gt;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9" name="Rectangle: Rounded Corners 22">
            <a:extLst>
              <a:ext uri="{FF2B5EF4-FFF2-40B4-BE49-F238E27FC236}">
                <a16:creationId xmlns:a16="http://schemas.microsoft.com/office/drawing/2014/main" id="{BD376FF1-3D1A-751C-306D-9903329FAA61}"/>
              </a:ext>
            </a:extLst>
          </p:cNvPr>
          <p:cNvSpPr/>
          <p:nvPr/>
        </p:nvSpPr>
        <p:spPr>
          <a:xfrm>
            <a:off x="230322" y="2604877"/>
            <a:ext cx="6084753" cy="3666383"/>
          </a:xfrm>
          <a:prstGeom prst="roundRect">
            <a:avLst>
              <a:gd name="adj" fmla="val 5878"/>
            </a:avLst>
          </a:prstGeom>
          <a:solidFill>
            <a:schemeClr val="accent2">
              <a:lumMod val="60000"/>
              <a:lumOff val="4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basic_flatTableData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ectangle: Rounded Corners 24">
            <a:extLst>
              <a:ext uri="{FF2B5EF4-FFF2-40B4-BE49-F238E27FC236}">
                <a16:creationId xmlns:a16="http://schemas.microsoft.com/office/drawing/2014/main" id="{CD4FA758-4DE7-2E64-712A-97429A6E9259}"/>
              </a:ext>
            </a:extLst>
          </p:cNvPr>
          <p:cNvSpPr/>
          <p:nvPr/>
        </p:nvSpPr>
        <p:spPr>
          <a:xfrm>
            <a:off x="279254" y="3859916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Rectangle: Rounded Corners 26">
            <a:extLst>
              <a:ext uri="{FF2B5EF4-FFF2-40B4-BE49-F238E27FC236}">
                <a16:creationId xmlns:a16="http://schemas.microsoft.com/office/drawing/2014/main" id="{C130CD55-ACD6-BD3E-8978-C951CF826A16}"/>
              </a:ext>
            </a:extLst>
          </p:cNvPr>
          <p:cNvSpPr/>
          <p:nvPr/>
        </p:nvSpPr>
        <p:spPr>
          <a:xfrm>
            <a:off x="279254" y="3312651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Rectangle: Rounded Corners 27">
            <a:extLst>
              <a:ext uri="{FF2B5EF4-FFF2-40B4-BE49-F238E27FC236}">
                <a16:creationId xmlns:a16="http://schemas.microsoft.com/office/drawing/2014/main" id="{5A24C9E4-A256-09B4-611E-69328C864079}"/>
              </a:ext>
            </a:extLst>
          </p:cNvPr>
          <p:cNvSpPr/>
          <p:nvPr/>
        </p:nvSpPr>
        <p:spPr>
          <a:xfrm>
            <a:off x="279254" y="4406835"/>
            <a:ext cx="5970599" cy="815561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8160">
            <a:solidFill>
              <a:srgbClr val="8E03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&lt;dcc:measurementMetaData&gt;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Rectangle: Rounded Corners 28">
            <a:extLst>
              <a:ext uri="{FF2B5EF4-FFF2-40B4-BE49-F238E27FC236}">
                <a16:creationId xmlns:a16="http://schemas.microsoft.com/office/drawing/2014/main" id="{936BAFD0-8C92-401D-DB5F-7D1A7E168238}"/>
              </a:ext>
            </a:extLst>
          </p:cNvPr>
          <p:cNvSpPr/>
          <p:nvPr/>
        </p:nvSpPr>
        <p:spPr>
          <a:xfrm>
            <a:off x="301048" y="5289372"/>
            <a:ext cx="5970599" cy="914912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60">
            <a:solidFill>
              <a:srgbClr val="C99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&lt;dcc:influenceCondition&gt;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Rectangle: Rounded Corners 36">
            <a:extLst>
              <a:ext uri="{FF2B5EF4-FFF2-40B4-BE49-F238E27FC236}">
                <a16:creationId xmlns:a16="http://schemas.microsoft.com/office/drawing/2014/main" id="{B203D2EC-9E43-19B4-2445-A5CB4C677186}"/>
              </a:ext>
            </a:extLst>
          </p:cNvPr>
          <p:cNvSpPr/>
          <p:nvPr/>
        </p:nvSpPr>
        <p:spPr>
          <a:xfrm>
            <a:off x="4085814" y="4452325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Rectangle: Rounded Corners 36">
            <a:extLst>
              <a:ext uri="{FF2B5EF4-FFF2-40B4-BE49-F238E27FC236}">
                <a16:creationId xmlns:a16="http://schemas.microsoft.com/office/drawing/2014/main" id="{B6C48959-CE01-C6F7-2E9B-924BAC59FD6D}"/>
              </a:ext>
            </a:extLst>
          </p:cNvPr>
          <p:cNvSpPr/>
          <p:nvPr/>
        </p:nvSpPr>
        <p:spPr>
          <a:xfrm>
            <a:off x="4085814" y="5415092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Rectangle: Rounded Corners 36">
            <a:extLst>
              <a:ext uri="{FF2B5EF4-FFF2-40B4-BE49-F238E27FC236}">
                <a16:creationId xmlns:a16="http://schemas.microsoft.com/office/drawing/2014/main" id="{267A375D-C6AD-DDC6-4577-B65E332F3F78}"/>
              </a:ext>
            </a:extLst>
          </p:cNvPr>
          <p:cNvSpPr/>
          <p:nvPr/>
        </p:nvSpPr>
        <p:spPr>
          <a:xfrm>
            <a:off x="4085814" y="5826511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: Rounded Corners 36">
            <a:extLst>
              <a:ext uri="{FF2B5EF4-FFF2-40B4-BE49-F238E27FC236}">
                <a16:creationId xmlns:a16="http://schemas.microsoft.com/office/drawing/2014/main" id="{F37F3CFC-F43B-48CF-B7E5-A85E6CB796C6}"/>
              </a:ext>
            </a:extLst>
          </p:cNvPr>
          <p:cNvSpPr/>
          <p:nvPr/>
        </p:nvSpPr>
        <p:spPr>
          <a:xfrm>
            <a:off x="4085814" y="4845109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6</cp:revision>
  <dcterms:created xsi:type="dcterms:W3CDTF">2025-02-21T10:09:16Z</dcterms:created>
  <dcterms:modified xsi:type="dcterms:W3CDTF">2025-03-17T08:01:06Z</dcterms:modified>
</cp:coreProperties>
</file>